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4"/>
  </p:sldMasterIdLst>
  <p:notesMasterIdLst>
    <p:notesMasterId r:id="rId15"/>
  </p:notesMasterIdLst>
  <p:sldIdLst>
    <p:sldId id="256" r:id="rId5"/>
    <p:sldId id="268" r:id="rId6"/>
    <p:sldId id="329" r:id="rId7"/>
    <p:sldId id="257" r:id="rId8"/>
    <p:sldId id="330" r:id="rId9"/>
    <p:sldId id="261" r:id="rId10"/>
    <p:sldId id="262"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ek 2" id="{F0054B49-D42B-48EB-AB22-68516D185DA0}">
          <p14:sldIdLst>
            <p14:sldId id="256"/>
            <p14:sldId id="268"/>
            <p14:sldId id="329"/>
            <p14:sldId id="257"/>
            <p14:sldId id="330"/>
            <p14:sldId id="261"/>
            <p14:sldId id="262"/>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4" autoAdjust="0"/>
    <p:restoredTop sz="85553" autoAdjust="0"/>
  </p:normalViewPr>
  <p:slideViewPr>
    <p:cSldViewPr snapToGrid="0">
      <p:cViewPr varScale="1">
        <p:scale>
          <a:sx n="70" d="100"/>
          <a:sy n="70" d="100"/>
        </p:scale>
        <p:origin x="1123" y="48"/>
      </p:cViewPr>
      <p:guideLst/>
    </p:cSldViewPr>
  </p:slideViewPr>
  <p:notesTextViewPr>
    <p:cViewPr>
      <p:scale>
        <a:sx n="1" d="1"/>
        <a:sy n="1" d="1"/>
      </p:scale>
      <p:origin x="0" y="0"/>
    </p:cViewPr>
  </p:notesTextViewPr>
  <p:notesViewPr>
    <p:cSldViewPr snapToGrid="0">
      <p:cViewPr>
        <p:scale>
          <a:sx n="140" d="100"/>
          <a:sy n="140" d="100"/>
        </p:scale>
        <p:origin x="1032" y="-7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vonne van der Meulen" userId="5f6fece0-aa25-454e-9b4e-378a81544726" providerId="ADAL" clId="{B716E3B5-F0CF-4442-A03A-21E0E315657C}"/>
    <pc:docChg chg="delSld modSld delMainMaster delSection modSection">
      <pc:chgData name="Yvonne van der Meulen" userId="5f6fece0-aa25-454e-9b4e-378a81544726" providerId="ADAL" clId="{B716E3B5-F0CF-4442-A03A-21E0E315657C}" dt="2020-03-16T12:11:58.013" v="81" actId="20577"/>
      <pc:docMkLst>
        <pc:docMk/>
      </pc:docMkLst>
      <pc:sldChg chg="modSp">
        <pc:chgData name="Yvonne van der Meulen" userId="5f6fece0-aa25-454e-9b4e-378a81544726" providerId="ADAL" clId="{B716E3B5-F0CF-4442-A03A-21E0E315657C}" dt="2020-03-16T12:10:30.243" v="67" actId="255"/>
        <pc:sldMkLst>
          <pc:docMk/>
          <pc:sldMk cId="932477677" sldId="257"/>
        </pc:sldMkLst>
        <pc:spChg chg="mod">
          <ac:chgData name="Yvonne van der Meulen" userId="5f6fece0-aa25-454e-9b4e-378a81544726" providerId="ADAL" clId="{B716E3B5-F0CF-4442-A03A-21E0E315657C}" dt="2020-03-16T12:10:30.243" v="67" actId="255"/>
          <ac:spMkLst>
            <pc:docMk/>
            <pc:sldMk cId="932477677" sldId="257"/>
            <ac:spMk id="3" creationId="{00000000-0000-0000-0000-000000000000}"/>
          </ac:spMkLst>
        </pc:spChg>
      </pc:sldChg>
      <pc:sldChg chg="modSp">
        <pc:chgData name="Yvonne van der Meulen" userId="5f6fece0-aa25-454e-9b4e-378a81544726" providerId="ADAL" clId="{B716E3B5-F0CF-4442-A03A-21E0E315657C}" dt="2020-03-16T12:10:46.722" v="69" actId="2711"/>
        <pc:sldMkLst>
          <pc:docMk/>
          <pc:sldMk cId="148882798" sldId="261"/>
        </pc:sldMkLst>
        <pc:spChg chg="mod">
          <ac:chgData name="Yvonne van der Meulen" userId="5f6fece0-aa25-454e-9b4e-378a81544726" providerId="ADAL" clId="{B716E3B5-F0CF-4442-A03A-21E0E315657C}" dt="2020-03-16T12:10:46.722" v="69" actId="2711"/>
          <ac:spMkLst>
            <pc:docMk/>
            <pc:sldMk cId="148882798" sldId="261"/>
            <ac:spMk id="3" creationId="{00000000-0000-0000-0000-000000000000}"/>
          </ac:spMkLst>
        </pc:spChg>
      </pc:sldChg>
      <pc:sldChg chg="modSp">
        <pc:chgData name="Yvonne van der Meulen" userId="5f6fece0-aa25-454e-9b4e-378a81544726" providerId="ADAL" clId="{B716E3B5-F0CF-4442-A03A-21E0E315657C}" dt="2020-03-16T12:11:00.445" v="72" actId="255"/>
        <pc:sldMkLst>
          <pc:docMk/>
          <pc:sldMk cId="2800666964" sldId="262"/>
        </pc:sldMkLst>
        <pc:spChg chg="mod">
          <ac:chgData name="Yvonne van der Meulen" userId="5f6fece0-aa25-454e-9b4e-378a81544726" providerId="ADAL" clId="{B716E3B5-F0CF-4442-A03A-21E0E315657C}" dt="2020-03-16T12:11:00.445" v="72" actId="255"/>
          <ac:spMkLst>
            <pc:docMk/>
            <pc:sldMk cId="2800666964" sldId="262"/>
            <ac:spMk id="3" creationId="{00000000-0000-0000-0000-000000000000}"/>
          </ac:spMkLst>
        </pc:spChg>
      </pc:sldChg>
      <pc:sldChg chg="modSp">
        <pc:chgData name="Yvonne van der Meulen" userId="5f6fece0-aa25-454e-9b4e-378a81544726" providerId="ADAL" clId="{B716E3B5-F0CF-4442-A03A-21E0E315657C}" dt="2020-03-16T12:11:12.288" v="74" actId="255"/>
        <pc:sldMkLst>
          <pc:docMk/>
          <pc:sldMk cId="857244020" sldId="265"/>
        </pc:sldMkLst>
        <pc:spChg chg="mod">
          <ac:chgData name="Yvonne van der Meulen" userId="5f6fece0-aa25-454e-9b4e-378a81544726" providerId="ADAL" clId="{B716E3B5-F0CF-4442-A03A-21E0E315657C}" dt="2020-03-16T12:11:12.288" v="74" actId="255"/>
          <ac:spMkLst>
            <pc:docMk/>
            <pc:sldMk cId="857244020" sldId="265"/>
            <ac:spMk id="3" creationId="{00000000-0000-0000-0000-000000000000}"/>
          </ac:spMkLst>
        </pc:spChg>
      </pc:sldChg>
      <pc:sldChg chg="modSp">
        <pc:chgData name="Yvonne van der Meulen" userId="5f6fece0-aa25-454e-9b4e-378a81544726" providerId="ADAL" clId="{B716E3B5-F0CF-4442-A03A-21E0E315657C}" dt="2020-03-16T12:11:58.013" v="81" actId="20577"/>
        <pc:sldMkLst>
          <pc:docMk/>
          <pc:sldMk cId="1372578338" sldId="267"/>
        </pc:sldMkLst>
        <pc:spChg chg="mod">
          <ac:chgData name="Yvonne van der Meulen" userId="5f6fece0-aa25-454e-9b4e-378a81544726" providerId="ADAL" clId="{B716E3B5-F0CF-4442-A03A-21E0E315657C}" dt="2020-03-16T12:11:58.013" v="81" actId="20577"/>
          <ac:spMkLst>
            <pc:docMk/>
            <pc:sldMk cId="1372578338" sldId="267"/>
            <ac:spMk id="3" creationId="{00000000-0000-0000-0000-000000000000}"/>
          </ac:spMkLst>
        </pc:spChg>
      </pc:sldChg>
      <pc:sldChg chg="modSp">
        <pc:chgData name="Yvonne van der Meulen" userId="5f6fece0-aa25-454e-9b4e-378a81544726" providerId="ADAL" clId="{B716E3B5-F0CF-4442-A03A-21E0E315657C}" dt="2020-03-16T12:10:14.511" v="64" actId="2711"/>
        <pc:sldMkLst>
          <pc:docMk/>
          <pc:sldMk cId="3791523428" sldId="268"/>
        </pc:sldMkLst>
        <pc:spChg chg="mod">
          <ac:chgData name="Yvonne van der Meulen" userId="5f6fece0-aa25-454e-9b4e-378a81544726" providerId="ADAL" clId="{B716E3B5-F0CF-4442-A03A-21E0E315657C}" dt="2020-03-16T12:10:14.511" v="64" actId="2711"/>
          <ac:spMkLst>
            <pc:docMk/>
            <pc:sldMk cId="3791523428" sldId="268"/>
            <ac:spMk id="3" creationId="{00000000-0000-0000-0000-000000000000}"/>
          </ac:spMkLst>
        </pc:spChg>
      </pc:sldChg>
      <pc:sldChg chg="del">
        <pc:chgData name="Yvonne van der Meulen" userId="5f6fece0-aa25-454e-9b4e-378a81544726" providerId="ADAL" clId="{B716E3B5-F0CF-4442-A03A-21E0E315657C}" dt="2020-03-16T12:09:34.124" v="40" actId="2696"/>
        <pc:sldMkLst>
          <pc:docMk/>
          <pc:sldMk cId="1920111014" sldId="269"/>
        </pc:sldMkLst>
      </pc:sldChg>
      <pc:sldChg chg="del">
        <pc:chgData name="Yvonne van der Meulen" userId="5f6fece0-aa25-454e-9b4e-378a81544726" providerId="ADAL" clId="{B716E3B5-F0CF-4442-A03A-21E0E315657C}" dt="2020-03-16T12:09:34.154" v="42" actId="2696"/>
        <pc:sldMkLst>
          <pc:docMk/>
          <pc:sldMk cId="2128536031" sldId="270"/>
        </pc:sldMkLst>
      </pc:sldChg>
      <pc:sldChg chg="del">
        <pc:chgData name="Yvonne van der Meulen" userId="5f6fece0-aa25-454e-9b4e-378a81544726" providerId="ADAL" clId="{B716E3B5-F0CF-4442-A03A-21E0E315657C}" dt="2020-03-16T12:09:07.783" v="0" actId="2696"/>
        <pc:sldMkLst>
          <pc:docMk/>
          <pc:sldMk cId="3166843266" sldId="276"/>
        </pc:sldMkLst>
      </pc:sldChg>
      <pc:sldChg chg="del">
        <pc:chgData name="Yvonne van der Meulen" userId="5f6fece0-aa25-454e-9b4e-378a81544726" providerId="ADAL" clId="{B716E3B5-F0CF-4442-A03A-21E0E315657C}" dt="2020-03-16T12:09:34.175" v="44" actId="2696"/>
        <pc:sldMkLst>
          <pc:docMk/>
          <pc:sldMk cId="4254102121" sldId="286"/>
        </pc:sldMkLst>
      </pc:sldChg>
      <pc:sldChg chg="del">
        <pc:chgData name="Yvonne van der Meulen" userId="5f6fece0-aa25-454e-9b4e-378a81544726" providerId="ADAL" clId="{B716E3B5-F0CF-4442-A03A-21E0E315657C}" dt="2020-03-16T12:09:34.161" v="43" actId="2696"/>
        <pc:sldMkLst>
          <pc:docMk/>
          <pc:sldMk cId="717828113" sldId="287"/>
        </pc:sldMkLst>
      </pc:sldChg>
      <pc:sldChg chg="del">
        <pc:chgData name="Yvonne van der Meulen" userId="5f6fece0-aa25-454e-9b4e-378a81544726" providerId="ADAL" clId="{B716E3B5-F0CF-4442-A03A-21E0E315657C}" dt="2020-03-16T12:09:34.185" v="45" actId="2696"/>
        <pc:sldMkLst>
          <pc:docMk/>
          <pc:sldMk cId="1136435433" sldId="288"/>
        </pc:sldMkLst>
      </pc:sldChg>
      <pc:sldChg chg="del">
        <pc:chgData name="Yvonne van der Meulen" userId="5f6fece0-aa25-454e-9b4e-378a81544726" providerId="ADAL" clId="{B716E3B5-F0CF-4442-A03A-21E0E315657C}" dt="2020-03-16T12:09:34.221" v="48" actId="2696"/>
        <pc:sldMkLst>
          <pc:docMk/>
          <pc:sldMk cId="2465714877" sldId="304"/>
        </pc:sldMkLst>
      </pc:sldChg>
      <pc:sldChg chg="del">
        <pc:chgData name="Yvonne van der Meulen" userId="5f6fece0-aa25-454e-9b4e-378a81544726" providerId="ADAL" clId="{B716E3B5-F0CF-4442-A03A-21E0E315657C}" dt="2020-03-16T12:09:34.240" v="50" actId="2696"/>
        <pc:sldMkLst>
          <pc:docMk/>
          <pc:sldMk cId="1228067701" sldId="305"/>
        </pc:sldMkLst>
      </pc:sldChg>
      <pc:sldChg chg="del">
        <pc:chgData name="Yvonne van der Meulen" userId="5f6fece0-aa25-454e-9b4e-378a81544726" providerId="ADAL" clId="{B716E3B5-F0CF-4442-A03A-21E0E315657C}" dt="2020-03-16T12:09:34.210" v="47" actId="2696"/>
        <pc:sldMkLst>
          <pc:docMk/>
          <pc:sldMk cId="4151594868" sldId="306"/>
        </pc:sldMkLst>
      </pc:sldChg>
      <pc:sldChg chg="del">
        <pc:chgData name="Yvonne van der Meulen" userId="5f6fece0-aa25-454e-9b4e-378a81544726" providerId="ADAL" clId="{B716E3B5-F0CF-4442-A03A-21E0E315657C}" dt="2020-03-16T12:09:34.228" v="49" actId="2696"/>
        <pc:sldMkLst>
          <pc:docMk/>
          <pc:sldMk cId="1074563837" sldId="307"/>
        </pc:sldMkLst>
      </pc:sldChg>
      <pc:sldChg chg="del">
        <pc:chgData name="Yvonne van der Meulen" userId="5f6fece0-aa25-454e-9b4e-378a81544726" providerId="ADAL" clId="{B716E3B5-F0CF-4442-A03A-21E0E315657C}" dt="2020-03-16T12:09:22.927" v="28" actId="2696"/>
        <pc:sldMkLst>
          <pc:docMk/>
          <pc:sldMk cId="540629338" sldId="308"/>
        </pc:sldMkLst>
      </pc:sldChg>
      <pc:sldChg chg="del">
        <pc:chgData name="Yvonne van der Meulen" userId="5f6fece0-aa25-454e-9b4e-378a81544726" providerId="ADAL" clId="{B716E3B5-F0CF-4442-A03A-21E0E315657C}" dt="2020-03-16T12:09:22.934" v="29" actId="2696"/>
        <pc:sldMkLst>
          <pc:docMk/>
          <pc:sldMk cId="1262506810" sldId="309"/>
        </pc:sldMkLst>
      </pc:sldChg>
      <pc:sldChg chg="del">
        <pc:chgData name="Yvonne van der Meulen" userId="5f6fece0-aa25-454e-9b4e-378a81544726" providerId="ADAL" clId="{B716E3B5-F0CF-4442-A03A-21E0E315657C}" dt="2020-03-16T12:09:22.942" v="30" actId="2696"/>
        <pc:sldMkLst>
          <pc:docMk/>
          <pc:sldMk cId="4182071262" sldId="311"/>
        </pc:sldMkLst>
      </pc:sldChg>
      <pc:sldChg chg="del">
        <pc:chgData name="Yvonne van der Meulen" userId="5f6fece0-aa25-454e-9b4e-378a81544726" providerId="ADAL" clId="{B716E3B5-F0CF-4442-A03A-21E0E315657C}" dt="2020-03-16T12:09:22.956" v="31" actId="2696"/>
        <pc:sldMkLst>
          <pc:docMk/>
          <pc:sldMk cId="2827083532" sldId="313"/>
        </pc:sldMkLst>
      </pc:sldChg>
      <pc:sldChg chg="del">
        <pc:chgData name="Yvonne van der Meulen" userId="5f6fece0-aa25-454e-9b4e-378a81544726" providerId="ADAL" clId="{B716E3B5-F0CF-4442-A03A-21E0E315657C}" dt="2020-03-16T12:09:07.900" v="13" actId="2696"/>
        <pc:sldMkLst>
          <pc:docMk/>
          <pc:sldMk cId="3377792480" sldId="315"/>
        </pc:sldMkLst>
      </pc:sldChg>
      <pc:sldChg chg="del">
        <pc:chgData name="Yvonne van der Meulen" userId="5f6fece0-aa25-454e-9b4e-378a81544726" providerId="ADAL" clId="{B716E3B5-F0CF-4442-A03A-21E0E315657C}" dt="2020-03-16T12:09:07.838" v="11" actId="2696"/>
        <pc:sldMkLst>
          <pc:docMk/>
          <pc:sldMk cId="1219476698" sldId="316"/>
        </pc:sldMkLst>
      </pc:sldChg>
      <pc:sldChg chg="del">
        <pc:chgData name="Yvonne van der Meulen" userId="5f6fece0-aa25-454e-9b4e-378a81544726" providerId="ADAL" clId="{B716E3B5-F0CF-4442-A03A-21E0E315657C}" dt="2020-03-16T12:09:07.841" v="12" actId="2696"/>
        <pc:sldMkLst>
          <pc:docMk/>
          <pc:sldMk cId="2966212340" sldId="318"/>
        </pc:sldMkLst>
      </pc:sldChg>
      <pc:sldChg chg="del">
        <pc:chgData name="Yvonne van der Meulen" userId="5f6fece0-aa25-454e-9b4e-378a81544726" providerId="ADAL" clId="{B716E3B5-F0CF-4442-A03A-21E0E315657C}" dt="2020-03-16T12:09:07.836" v="10" actId="2696"/>
        <pc:sldMkLst>
          <pc:docMk/>
          <pc:sldMk cId="2013687301" sldId="319"/>
        </pc:sldMkLst>
      </pc:sldChg>
      <pc:sldChg chg="del">
        <pc:chgData name="Yvonne van der Meulen" userId="5f6fece0-aa25-454e-9b4e-378a81544726" providerId="ADAL" clId="{B716E3B5-F0CF-4442-A03A-21E0E315657C}" dt="2020-03-16T12:09:07.823" v="9" actId="2696"/>
        <pc:sldMkLst>
          <pc:docMk/>
          <pc:sldMk cId="1205254741" sldId="320"/>
        </pc:sldMkLst>
      </pc:sldChg>
      <pc:sldChg chg="del">
        <pc:chgData name="Yvonne van der Meulen" userId="5f6fece0-aa25-454e-9b4e-378a81544726" providerId="ADAL" clId="{B716E3B5-F0CF-4442-A03A-21E0E315657C}" dt="2020-03-16T12:09:07.822" v="8" actId="2696"/>
        <pc:sldMkLst>
          <pc:docMk/>
          <pc:sldMk cId="3815163343" sldId="321"/>
        </pc:sldMkLst>
      </pc:sldChg>
      <pc:sldChg chg="del">
        <pc:chgData name="Yvonne van der Meulen" userId="5f6fece0-aa25-454e-9b4e-378a81544726" providerId="ADAL" clId="{B716E3B5-F0CF-4442-A03A-21E0E315657C}" dt="2020-03-16T12:09:07.819" v="7" actId="2696"/>
        <pc:sldMkLst>
          <pc:docMk/>
          <pc:sldMk cId="149956557" sldId="322"/>
        </pc:sldMkLst>
      </pc:sldChg>
      <pc:sldChg chg="del">
        <pc:chgData name="Yvonne van der Meulen" userId="5f6fece0-aa25-454e-9b4e-378a81544726" providerId="ADAL" clId="{B716E3B5-F0CF-4442-A03A-21E0E315657C}" dt="2020-03-16T12:09:07.817" v="6" actId="2696"/>
        <pc:sldMkLst>
          <pc:docMk/>
          <pc:sldMk cId="3480872516" sldId="323"/>
        </pc:sldMkLst>
      </pc:sldChg>
      <pc:sldChg chg="del">
        <pc:chgData name="Yvonne van der Meulen" userId="5f6fece0-aa25-454e-9b4e-378a81544726" providerId="ADAL" clId="{B716E3B5-F0CF-4442-A03A-21E0E315657C}" dt="2020-03-16T12:09:07.806" v="5" actId="2696"/>
        <pc:sldMkLst>
          <pc:docMk/>
          <pc:sldMk cId="4201293870" sldId="324"/>
        </pc:sldMkLst>
      </pc:sldChg>
      <pc:sldChg chg="del">
        <pc:chgData name="Yvonne van der Meulen" userId="5f6fece0-aa25-454e-9b4e-378a81544726" providerId="ADAL" clId="{B716E3B5-F0CF-4442-A03A-21E0E315657C}" dt="2020-03-16T12:09:07.804" v="4" actId="2696"/>
        <pc:sldMkLst>
          <pc:docMk/>
          <pc:sldMk cId="646736249" sldId="325"/>
        </pc:sldMkLst>
      </pc:sldChg>
      <pc:sldChg chg="del">
        <pc:chgData name="Yvonne van der Meulen" userId="5f6fece0-aa25-454e-9b4e-378a81544726" providerId="ADAL" clId="{B716E3B5-F0CF-4442-A03A-21E0E315657C}" dt="2020-03-16T12:09:07.801" v="3" actId="2696"/>
        <pc:sldMkLst>
          <pc:docMk/>
          <pc:sldMk cId="2076632602" sldId="326"/>
        </pc:sldMkLst>
      </pc:sldChg>
      <pc:sldChg chg="del">
        <pc:chgData name="Yvonne van der Meulen" userId="5f6fece0-aa25-454e-9b4e-378a81544726" providerId="ADAL" clId="{B716E3B5-F0CF-4442-A03A-21E0E315657C}" dt="2020-03-16T12:09:07.788" v="2" actId="2696"/>
        <pc:sldMkLst>
          <pc:docMk/>
          <pc:sldMk cId="3842128532" sldId="327"/>
        </pc:sldMkLst>
      </pc:sldChg>
      <pc:sldChg chg="del">
        <pc:chgData name="Yvonne van der Meulen" userId="5f6fece0-aa25-454e-9b4e-378a81544726" providerId="ADAL" clId="{B716E3B5-F0CF-4442-A03A-21E0E315657C}" dt="2020-03-16T12:09:07.786" v="1" actId="2696"/>
        <pc:sldMkLst>
          <pc:docMk/>
          <pc:sldMk cId="2173351058" sldId="328"/>
        </pc:sldMkLst>
      </pc:sldChg>
      <pc:sldChg chg="modSp">
        <pc:chgData name="Yvonne van der Meulen" userId="5f6fece0-aa25-454e-9b4e-378a81544726" providerId="ADAL" clId="{B716E3B5-F0CF-4442-A03A-21E0E315657C}" dt="2020-03-16T12:10:38.367" v="68" actId="2711"/>
        <pc:sldMkLst>
          <pc:docMk/>
          <pc:sldMk cId="3186462724" sldId="330"/>
        </pc:sldMkLst>
        <pc:spChg chg="mod">
          <ac:chgData name="Yvonne van der Meulen" userId="5f6fece0-aa25-454e-9b4e-378a81544726" providerId="ADAL" clId="{B716E3B5-F0CF-4442-A03A-21E0E315657C}" dt="2020-03-16T12:10:38.367" v="68" actId="2711"/>
          <ac:spMkLst>
            <pc:docMk/>
            <pc:sldMk cId="3186462724" sldId="330"/>
            <ac:spMk id="3" creationId="{2B7CE761-489B-4538-818E-CBD97A003AEA}"/>
          </ac:spMkLst>
        </pc:spChg>
      </pc:sldChg>
      <pc:sldChg chg="del">
        <pc:chgData name="Yvonne van der Meulen" userId="5f6fece0-aa25-454e-9b4e-378a81544726" providerId="ADAL" clId="{B716E3B5-F0CF-4442-A03A-21E0E315657C}" dt="2020-03-16T12:09:22.972" v="32" actId="2696"/>
        <pc:sldMkLst>
          <pc:docMk/>
          <pc:sldMk cId="1542916268" sldId="331"/>
        </pc:sldMkLst>
      </pc:sldChg>
      <pc:sldChg chg="del">
        <pc:chgData name="Yvonne van der Meulen" userId="5f6fece0-aa25-454e-9b4e-378a81544726" providerId="ADAL" clId="{B716E3B5-F0CF-4442-A03A-21E0E315657C}" dt="2020-03-16T12:09:22.978" v="33" actId="2696"/>
        <pc:sldMkLst>
          <pc:docMk/>
          <pc:sldMk cId="3351225539" sldId="332"/>
        </pc:sldMkLst>
      </pc:sldChg>
      <pc:sldChg chg="del">
        <pc:chgData name="Yvonne van der Meulen" userId="5f6fece0-aa25-454e-9b4e-378a81544726" providerId="ADAL" clId="{B716E3B5-F0CF-4442-A03A-21E0E315657C}" dt="2020-03-16T12:09:23.021" v="34" actId="2696"/>
        <pc:sldMkLst>
          <pc:docMk/>
          <pc:sldMk cId="421422385" sldId="333"/>
        </pc:sldMkLst>
      </pc:sldChg>
      <pc:sldChg chg="del">
        <pc:chgData name="Yvonne van der Meulen" userId="5f6fece0-aa25-454e-9b4e-378a81544726" providerId="ADAL" clId="{B716E3B5-F0CF-4442-A03A-21E0E315657C}" dt="2020-03-16T12:09:23.029" v="35" actId="2696"/>
        <pc:sldMkLst>
          <pc:docMk/>
          <pc:sldMk cId="728458670" sldId="334"/>
        </pc:sldMkLst>
      </pc:sldChg>
      <pc:sldChg chg="del">
        <pc:chgData name="Yvonne van der Meulen" userId="5f6fece0-aa25-454e-9b4e-378a81544726" providerId="ADAL" clId="{B716E3B5-F0CF-4442-A03A-21E0E315657C}" dt="2020-03-16T12:09:23.039" v="36" actId="2696"/>
        <pc:sldMkLst>
          <pc:docMk/>
          <pc:sldMk cId="2356623041" sldId="335"/>
        </pc:sldMkLst>
      </pc:sldChg>
      <pc:sldChg chg="del">
        <pc:chgData name="Yvonne van der Meulen" userId="5f6fece0-aa25-454e-9b4e-378a81544726" providerId="ADAL" clId="{B716E3B5-F0CF-4442-A03A-21E0E315657C}" dt="2020-03-16T12:09:23.056" v="37" actId="2696"/>
        <pc:sldMkLst>
          <pc:docMk/>
          <pc:sldMk cId="220344203" sldId="336"/>
        </pc:sldMkLst>
      </pc:sldChg>
      <pc:sldChg chg="del">
        <pc:chgData name="Yvonne van der Meulen" userId="5f6fece0-aa25-454e-9b4e-378a81544726" providerId="ADAL" clId="{B716E3B5-F0CF-4442-A03A-21E0E315657C}" dt="2020-03-16T12:09:23.073" v="38" actId="2696"/>
        <pc:sldMkLst>
          <pc:docMk/>
          <pc:sldMk cId="3680494990" sldId="337"/>
        </pc:sldMkLst>
      </pc:sldChg>
      <pc:sldChg chg="del">
        <pc:chgData name="Yvonne van der Meulen" userId="5f6fece0-aa25-454e-9b4e-378a81544726" providerId="ADAL" clId="{B716E3B5-F0CF-4442-A03A-21E0E315657C}" dt="2020-03-16T12:09:34.141" v="41" actId="2696"/>
        <pc:sldMkLst>
          <pc:docMk/>
          <pc:sldMk cId="900062017" sldId="338"/>
        </pc:sldMkLst>
      </pc:sldChg>
      <pc:sldChg chg="del">
        <pc:chgData name="Yvonne van der Meulen" userId="5f6fece0-aa25-454e-9b4e-378a81544726" providerId="ADAL" clId="{B716E3B5-F0CF-4442-A03A-21E0E315657C}" dt="2020-03-16T12:09:34.199" v="46" actId="2696"/>
        <pc:sldMkLst>
          <pc:docMk/>
          <pc:sldMk cId="1861378295" sldId="339"/>
        </pc:sldMkLst>
      </pc:sldChg>
      <pc:sldMasterChg chg="del delSldLayout">
        <pc:chgData name="Yvonne van der Meulen" userId="5f6fece0-aa25-454e-9b4e-378a81544726" providerId="ADAL" clId="{B716E3B5-F0CF-4442-A03A-21E0E315657C}" dt="2020-03-16T12:09:34.403" v="62" actId="2696"/>
        <pc:sldMasterMkLst>
          <pc:docMk/>
          <pc:sldMasterMk cId="162796534" sldId="2147483737"/>
        </pc:sldMasterMkLst>
        <pc:sldLayoutChg chg="del">
          <pc:chgData name="Yvonne van der Meulen" userId="5f6fece0-aa25-454e-9b4e-378a81544726" providerId="ADAL" clId="{B716E3B5-F0CF-4442-A03A-21E0E315657C}" dt="2020-03-16T12:09:34.314" v="51" actId="2696"/>
          <pc:sldLayoutMkLst>
            <pc:docMk/>
            <pc:sldMasterMk cId="162796534" sldId="2147483737"/>
            <pc:sldLayoutMk cId="4202842985" sldId="2147483738"/>
          </pc:sldLayoutMkLst>
        </pc:sldLayoutChg>
        <pc:sldLayoutChg chg="del">
          <pc:chgData name="Yvonne van der Meulen" userId="5f6fece0-aa25-454e-9b4e-378a81544726" providerId="ADAL" clId="{B716E3B5-F0CF-4442-A03A-21E0E315657C}" dt="2020-03-16T12:09:34.317" v="52" actId="2696"/>
          <pc:sldLayoutMkLst>
            <pc:docMk/>
            <pc:sldMasterMk cId="162796534" sldId="2147483737"/>
            <pc:sldLayoutMk cId="2115224119" sldId="2147483739"/>
          </pc:sldLayoutMkLst>
        </pc:sldLayoutChg>
        <pc:sldLayoutChg chg="del">
          <pc:chgData name="Yvonne van der Meulen" userId="5f6fece0-aa25-454e-9b4e-378a81544726" providerId="ADAL" clId="{B716E3B5-F0CF-4442-A03A-21E0E315657C}" dt="2020-03-16T12:09:34.394" v="53" actId="2696"/>
          <pc:sldLayoutMkLst>
            <pc:docMk/>
            <pc:sldMasterMk cId="162796534" sldId="2147483737"/>
            <pc:sldLayoutMk cId="1241976804" sldId="2147483740"/>
          </pc:sldLayoutMkLst>
        </pc:sldLayoutChg>
        <pc:sldLayoutChg chg="del">
          <pc:chgData name="Yvonne van der Meulen" userId="5f6fece0-aa25-454e-9b4e-378a81544726" providerId="ADAL" clId="{B716E3B5-F0CF-4442-A03A-21E0E315657C}" dt="2020-03-16T12:09:34.394" v="54" actId="2696"/>
          <pc:sldLayoutMkLst>
            <pc:docMk/>
            <pc:sldMasterMk cId="162796534" sldId="2147483737"/>
            <pc:sldLayoutMk cId="3489838493" sldId="2147483741"/>
          </pc:sldLayoutMkLst>
        </pc:sldLayoutChg>
        <pc:sldLayoutChg chg="del">
          <pc:chgData name="Yvonne van der Meulen" userId="5f6fece0-aa25-454e-9b4e-378a81544726" providerId="ADAL" clId="{B716E3B5-F0CF-4442-A03A-21E0E315657C}" dt="2020-03-16T12:09:34.395" v="55" actId="2696"/>
          <pc:sldLayoutMkLst>
            <pc:docMk/>
            <pc:sldMasterMk cId="162796534" sldId="2147483737"/>
            <pc:sldLayoutMk cId="3513091600" sldId="2147483742"/>
          </pc:sldLayoutMkLst>
        </pc:sldLayoutChg>
        <pc:sldLayoutChg chg="del">
          <pc:chgData name="Yvonne van der Meulen" userId="5f6fece0-aa25-454e-9b4e-378a81544726" providerId="ADAL" clId="{B716E3B5-F0CF-4442-A03A-21E0E315657C}" dt="2020-03-16T12:09:34.396" v="56" actId="2696"/>
          <pc:sldLayoutMkLst>
            <pc:docMk/>
            <pc:sldMasterMk cId="162796534" sldId="2147483737"/>
            <pc:sldLayoutMk cId="2775288224" sldId="2147483743"/>
          </pc:sldLayoutMkLst>
        </pc:sldLayoutChg>
        <pc:sldLayoutChg chg="del">
          <pc:chgData name="Yvonne van der Meulen" userId="5f6fece0-aa25-454e-9b4e-378a81544726" providerId="ADAL" clId="{B716E3B5-F0CF-4442-A03A-21E0E315657C}" dt="2020-03-16T12:09:34.396" v="57" actId="2696"/>
          <pc:sldLayoutMkLst>
            <pc:docMk/>
            <pc:sldMasterMk cId="162796534" sldId="2147483737"/>
            <pc:sldLayoutMk cId="2254114086" sldId="2147483744"/>
          </pc:sldLayoutMkLst>
        </pc:sldLayoutChg>
        <pc:sldLayoutChg chg="del">
          <pc:chgData name="Yvonne van der Meulen" userId="5f6fece0-aa25-454e-9b4e-378a81544726" providerId="ADAL" clId="{B716E3B5-F0CF-4442-A03A-21E0E315657C}" dt="2020-03-16T12:09:34.397" v="58" actId="2696"/>
          <pc:sldLayoutMkLst>
            <pc:docMk/>
            <pc:sldMasterMk cId="162796534" sldId="2147483737"/>
            <pc:sldLayoutMk cId="2937196216" sldId="2147483745"/>
          </pc:sldLayoutMkLst>
        </pc:sldLayoutChg>
        <pc:sldLayoutChg chg="del">
          <pc:chgData name="Yvonne van der Meulen" userId="5f6fece0-aa25-454e-9b4e-378a81544726" providerId="ADAL" clId="{B716E3B5-F0CF-4442-A03A-21E0E315657C}" dt="2020-03-16T12:09:34.399" v="59" actId="2696"/>
          <pc:sldLayoutMkLst>
            <pc:docMk/>
            <pc:sldMasterMk cId="162796534" sldId="2147483737"/>
            <pc:sldLayoutMk cId="3297610189" sldId="2147483746"/>
          </pc:sldLayoutMkLst>
        </pc:sldLayoutChg>
        <pc:sldLayoutChg chg="del">
          <pc:chgData name="Yvonne van der Meulen" userId="5f6fece0-aa25-454e-9b4e-378a81544726" providerId="ADAL" clId="{B716E3B5-F0CF-4442-A03A-21E0E315657C}" dt="2020-03-16T12:09:34.401" v="60" actId="2696"/>
          <pc:sldLayoutMkLst>
            <pc:docMk/>
            <pc:sldMasterMk cId="162796534" sldId="2147483737"/>
            <pc:sldLayoutMk cId="3198731267" sldId="2147483747"/>
          </pc:sldLayoutMkLst>
        </pc:sldLayoutChg>
        <pc:sldLayoutChg chg="del">
          <pc:chgData name="Yvonne van der Meulen" userId="5f6fece0-aa25-454e-9b4e-378a81544726" providerId="ADAL" clId="{B716E3B5-F0CF-4442-A03A-21E0E315657C}" dt="2020-03-16T12:09:34.402" v="61" actId="2696"/>
          <pc:sldLayoutMkLst>
            <pc:docMk/>
            <pc:sldMasterMk cId="162796534" sldId="2147483737"/>
            <pc:sldLayoutMk cId="1650305652" sldId="2147483748"/>
          </pc:sldLayoutMkLst>
        </pc:sldLayoutChg>
      </pc:sldMasterChg>
      <pc:sldMasterChg chg="del delSldLayout">
        <pc:chgData name="Yvonne van der Meulen" userId="5f6fece0-aa25-454e-9b4e-378a81544726" providerId="ADAL" clId="{B716E3B5-F0CF-4442-A03A-21E0E315657C}" dt="2020-03-16T12:09:08.046" v="25" actId="2696"/>
        <pc:sldMasterMkLst>
          <pc:docMk/>
          <pc:sldMasterMk cId="1566250153" sldId="2147483761"/>
        </pc:sldMasterMkLst>
        <pc:sldLayoutChg chg="del">
          <pc:chgData name="Yvonne van der Meulen" userId="5f6fece0-aa25-454e-9b4e-378a81544726" providerId="ADAL" clId="{B716E3B5-F0CF-4442-A03A-21E0E315657C}" dt="2020-03-16T12:09:07.969" v="14" actId="2696"/>
          <pc:sldLayoutMkLst>
            <pc:docMk/>
            <pc:sldMasterMk cId="1566250153" sldId="2147483761"/>
            <pc:sldLayoutMk cId="3250150227" sldId="2147483762"/>
          </pc:sldLayoutMkLst>
        </pc:sldLayoutChg>
        <pc:sldLayoutChg chg="del">
          <pc:chgData name="Yvonne van der Meulen" userId="5f6fece0-aa25-454e-9b4e-378a81544726" providerId="ADAL" clId="{B716E3B5-F0CF-4442-A03A-21E0E315657C}" dt="2020-03-16T12:09:07.970" v="15" actId="2696"/>
          <pc:sldLayoutMkLst>
            <pc:docMk/>
            <pc:sldMasterMk cId="1566250153" sldId="2147483761"/>
            <pc:sldLayoutMk cId="129955228" sldId="2147483763"/>
          </pc:sldLayoutMkLst>
        </pc:sldLayoutChg>
        <pc:sldLayoutChg chg="del">
          <pc:chgData name="Yvonne van der Meulen" userId="5f6fece0-aa25-454e-9b4e-378a81544726" providerId="ADAL" clId="{B716E3B5-F0CF-4442-A03A-21E0E315657C}" dt="2020-03-16T12:09:08.040" v="16" actId="2696"/>
          <pc:sldLayoutMkLst>
            <pc:docMk/>
            <pc:sldMasterMk cId="1566250153" sldId="2147483761"/>
            <pc:sldLayoutMk cId="1878774195" sldId="2147483764"/>
          </pc:sldLayoutMkLst>
        </pc:sldLayoutChg>
        <pc:sldLayoutChg chg="del">
          <pc:chgData name="Yvonne van der Meulen" userId="5f6fece0-aa25-454e-9b4e-378a81544726" providerId="ADAL" clId="{B716E3B5-F0CF-4442-A03A-21E0E315657C}" dt="2020-03-16T12:09:08.041" v="17" actId="2696"/>
          <pc:sldLayoutMkLst>
            <pc:docMk/>
            <pc:sldMasterMk cId="1566250153" sldId="2147483761"/>
            <pc:sldLayoutMk cId="1616742980" sldId="2147483765"/>
          </pc:sldLayoutMkLst>
        </pc:sldLayoutChg>
        <pc:sldLayoutChg chg="del">
          <pc:chgData name="Yvonne van der Meulen" userId="5f6fece0-aa25-454e-9b4e-378a81544726" providerId="ADAL" clId="{B716E3B5-F0CF-4442-A03A-21E0E315657C}" dt="2020-03-16T12:09:08.042" v="18" actId="2696"/>
          <pc:sldLayoutMkLst>
            <pc:docMk/>
            <pc:sldMasterMk cId="1566250153" sldId="2147483761"/>
            <pc:sldLayoutMk cId="3830241572" sldId="2147483766"/>
          </pc:sldLayoutMkLst>
        </pc:sldLayoutChg>
        <pc:sldLayoutChg chg="del">
          <pc:chgData name="Yvonne van der Meulen" userId="5f6fece0-aa25-454e-9b4e-378a81544726" providerId="ADAL" clId="{B716E3B5-F0CF-4442-A03A-21E0E315657C}" dt="2020-03-16T12:09:08.042" v="19" actId="2696"/>
          <pc:sldLayoutMkLst>
            <pc:docMk/>
            <pc:sldMasterMk cId="1566250153" sldId="2147483761"/>
            <pc:sldLayoutMk cId="871802551" sldId="2147483767"/>
          </pc:sldLayoutMkLst>
        </pc:sldLayoutChg>
        <pc:sldLayoutChg chg="del">
          <pc:chgData name="Yvonne van der Meulen" userId="5f6fece0-aa25-454e-9b4e-378a81544726" providerId="ADAL" clId="{B716E3B5-F0CF-4442-A03A-21E0E315657C}" dt="2020-03-16T12:09:08.043" v="20" actId="2696"/>
          <pc:sldLayoutMkLst>
            <pc:docMk/>
            <pc:sldMasterMk cId="1566250153" sldId="2147483761"/>
            <pc:sldLayoutMk cId="379985806" sldId="2147483768"/>
          </pc:sldLayoutMkLst>
        </pc:sldLayoutChg>
        <pc:sldLayoutChg chg="del">
          <pc:chgData name="Yvonne van der Meulen" userId="5f6fece0-aa25-454e-9b4e-378a81544726" providerId="ADAL" clId="{B716E3B5-F0CF-4442-A03A-21E0E315657C}" dt="2020-03-16T12:09:08.043" v="21" actId="2696"/>
          <pc:sldLayoutMkLst>
            <pc:docMk/>
            <pc:sldMasterMk cId="1566250153" sldId="2147483761"/>
            <pc:sldLayoutMk cId="318814889" sldId="2147483769"/>
          </pc:sldLayoutMkLst>
        </pc:sldLayoutChg>
        <pc:sldLayoutChg chg="del">
          <pc:chgData name="Yvonne van der Meulen" userId="5f6fece0-aa25-454e-9b4e-378a81544726" providerId="ADAL" clId="{B716E3B5-F0CF-4442-A03A-21E0E315657C}" dt="2020-03-16T12:09:08.044" v="22" actId="2696"/>
          <pc:sldLayoutMkLst>
            <pc:docMk/>
            <pc:sldMasterMk cId="1566250153" sldId="2147483761"/>
            <pc:sldLayoutMk cId="999527629" sldId="2147483770"/>
          </pc:sldLayoutMkLst>
        </pc:sldLayoutChg>
        <pc:sldLayoutChg chg="del">
          <pc:chgData name="Yvonne van der Meulen" userId="5f6fece0-aa25-454e-9b4e-378a81544726" providerId="ADAL" clId="{B716E3B5-F0CF-4442-A03A-21E0E315657C}" dt="2020-03-16T12:09:08.045" v="23" actId="2696"/>
          <pc:sldLayoutMkLst>
            <pc:docMk/>
            <pc:sldMasterMk cId="1566250153" sldId="2147483761"/>
            <pc:sldLayoutMk cId="307441031" sldId="2147483771"/>
          </pc:sldLayoutMkLst>
        </pc:sldLayoutChg>
        <pc:sldLayoutChg chg="del">
          <pc:chgData name="Yvonne van der Meulen" userId="5f6fece0-aa25-454e-9b4e-378a81544726" providerId="ADAL" clId="{B716E3B5-F0CF-4442-A03A-21E0E315657C}" dt="2020-03-16T12:09:08.045" v="24" actId="2696"/>
          <pc:sldLayoutMkLst>
            <pc:docMk/>
            <pc:sldMasterMk cId="1566250153" sldId="2147483761"/>
            <pc:sldLayoutMk cId="2800741241" sldId="2147483772"/>
          </pc:sldLayoutMkLst>
        </pc:sldLayoutChg>
      </pc:sldMasterChg>
    </pc:docChg>
  </pc:docChgLst>
  <pc:docChgLst>
    <pc:chgData name="Yvonne Van der Meulen" userId="5f6fece0-aa25-454e-9b4e-378a81544726" providerId="ADAL" clId="{62A0FE00-9EB4-46DD-8BA1-D23EB4E17ED1}"/>
    <pc:docChg chg="undo custSel mod addSld delSld modSld sldOrd modSection">
      <pc:chgData name="Yvonne Van der Meulen" userId="5f6fece0-aa25-454e-9b4e-378a81544726" providerId="ADAL" clId="{62A0FE00-9EB4-46DD-8BA1-D23EB4E17ED1}" dt="2019-12-09T13:23:11.136" v="3115" actId="20577"/>
      <pc:docMkLst>
        <pc:docMk/>
      </pc:docMkLst>
      <pc:sldChg chg="modSp">
        <pc:chgData name="Yvonne Van der Meulen" userId="5f6fece0-aa25-454e-9b4e-378a81544726" providerId="ADAL" clId="{62A0FE00-9EB4-46DD-8BA1-D23EB4E17ED1}" dt="2019-11-25T06:09:50.885" v="121" actId="14100"/>
        <pc:sldMkLst>
          <pc:docMk/>
          <pc:sldMk cId="932477677" sldId="257"/>
        </pc:sldMkLst>
        <pc:spChg chg="mod">
          <ac:chgData name="Yvonne Van der Meulen" userId="5f6fece0-aa25-454e-9b4e-378a81544726" providerId="ADAL" clId="{62A0FE00-9EB4-46DD-8BA1-D23EB4E17ED1}" dt="2019-11-25T06:09:50.885" v="121" actId="14100"/>
          <ac:spMkLst>
            <pc:docMk/>
            <pc:sldMk cId="932477677" sldId="257"/>
            <ac:spMk id="3" creationId="{00000000-0000-0000-0000-000000000000}"/>
          </ac:spMkLst>
        </pc:spChg>
      </pc:sldChg>
      <pc:sldChg chg="modSp">
        <pc:chgData name="Yvonne Van der Meulen" userId="5f6fece0-aa25-454e-9b4e-378a81544726" providerId="ADAL" clId="{62A0FE00-9EB4-46DD-8BA1-D23EB4E17ED1}" dt="2019-11-25T06:03:23.453" v="6" actId="1076"/>
        <pc:sldMkLst>
          <pc:docMk/>
          <pc:sldMk cId="148882798" sldId="261"/>
        </pc:sldMkLst>
        <pc:spChg chg="mod">
          <ac:chgData name="Yvonne Van der Meulen" userId="5f6fece0-aa25-454e-9b4e-378a81544726" providerId="ADAL" clId="{62A0FE00-9EB4-46DD-8BA1-D23EB4E17ED1}" dt="2019-11-25T06:03:20.636" v="5" actId="1076"/>
          <ac:spMkLst>
            <pc:docMk/>
            <pc:sldMk cId="148882798" sldId="261"/>
            <ac:spMk id="2" creationId="{00000000-0000-0000-0000-000000000000}"/>
          </ac:spMkLst>
        </pc:spChg>
        <pc:spChg chg="mod">
          <ac:chgData name="Yvonne Van der Meulen" userId="5f6fece0-aa25-454e-9b4e-378a81544726" providerId="ADAL" clId="{62A0FE00-9EB4-46DD-8BA1-D23EB4E17ED1}" dt="2019-11-25T06:03:23.453" v="6" actId="1076"/>
          <ac:spMkLst>
            <pc:docMk/>
            <pc:sldMk cId="148882798" sldId="261"/>
            <ac:spMk id="3" creationId="{00000000-0000-0000-0000-000000000000}"/>
          </ac:spMkLst>
        </pc:spChg>
      </pc:sldChg>
      <pc:sldChg chg="modSp">
        <pc:chgData name="Yvonne Van der Meulen" userId="5f6fece0-aa25-454e-9b4e-378a81544726" providerId="ADAL" clId="{62A0FE00-9EB4-46DD-8BA1-D23EB4E17ED1}" dt="2019-11-25T06:04:29.796" v="117" actId="20577"/>
        <pc:sldMkLst>
          <pc:docMk/>
          <pc:sldMk cId="857244020" sldId="265"/>
        </pc:sldMkLst>
        <pc:spChg chg="mod">
          <ac:chgData name="Yvonne Van der Meulen" userId="5f6fece0-aa25-454e-9b4e-378a81544726" providerId="ADAL" clId="{62A0FE00-9EB4-46DD-8BA1-D23EB4E17ED1}" dt="2019-11-25T06:04:29.796" v="117" actId="20577"/>
          <ac:spMkLst>
            <pc:docMk/>
            <pc:sldMk cId="857244020" sldId="265"/>
            <ac:spMk id="3" creationId="{00000000-0000-0000-0000-000000000000}"/>
          </ac:spMkLst>
        </pc:spChg>
      </pc:sldChg>
      <pc:sldChg chg="modSp">
        <pc:chgData name="Yvonne Van der Meulen" userId="5f6fece0-aa25-454e-9b4e-378a81544726" providerId="ADAL" clId="{62A0FE00-9EB4-46DD-8BA1-D23EB4E17ED1}" dt="2019-11-25T06:03:47.463" v="7" actId="1076"/>
        <pc:sldMkLst>
          <pc:docMk/>
          <pc:sldMk cId="1372578338" sldId="267"/>
        </pc:sldMkLst>
        <pc:spChg chg="mod">
          <ac:chgData name="Yvonne Van der Meulen" userId="5f6fece0-aa25-454e-9b4e-378a81544726" providerId="ADAL" clId="{62A0FE00-9EB4-46DD-8BA1-D23EB4E17ED1}" dt="2019-11-25T06:03:47.463" v="7" actId="1076"/>
          <ac:spMkLst>
            <pc:docMk/>
            <pc:sldMk cId="1372578338" sldId="267"/>
            <ac:spMk id="3" creationId="{00000000-0000-0000-0000-000000000000}"/>
          </ac:spMkLst>
        </pc:spChg>
      </pc:sldChg>
      <pc:sldChg chg="addSp modSp mod setBg setClrOvrMap delDesignElem">
        <pc:chgData name="Yvonne Van der Meulen" userId="5f6fece0-aa25-454e-9b4e-378a81544726" providerId="ADAL" clId="{62A0FE00-9EB4-46DD-8BA1-D23EB4E17ED1}" dt="2019-12-02T07:10:10.969" v="130" actId="26606"/>
        <pc:sldMkLst>
          <pc:docMk/>
          <pc:sldMk cId="4254102121" sldId="286"/>
        </pc:sldMkLst>
        <pc:spChg chg="mod">
          <ac:chgData name="Yvonne Van der Meulen" userId="5f6fece0-aa25-454e-9b4e-378a81544726" providerId="ADAL" clId="{62A0FE00-9EB4-46DD-8BA1-D23EB4E17ED1}" dt="2019-12-02T07:10:10.969" v="130" actId="26606"/>
          <ac:spMkLst>
            <pc:docMk/>
            <pc:sldMk cId="4254102121" sldId="286"/>
            <ac:spMk id="2" creationId="{00000000-0000-0000-0000-000000000000}"/>
          </ac:spMkLst>
        </pc:spChg>
        <pc:spChg chg="add">
          <ac:chgData name="Yvonne Van der Meulen" userId="5f6fece0-aa25-454e-9b4e-378a81544726" providerId="ADAL" clId="{62A0FE00-9EB4-46DD-8BA1-D23EB4E17ED1}" dt="2019-12-02T07:10:10.969" v="130" actId="26606"/>
          <ac:spMkLst>
            <pc:docMk/>
            <pc:sldMk cId="4254102121" sldId="286"/>
            <ac:spMk id="8" creationId="{A10C41F2-1746-4431-9B52-B9F147A896B8}"/>
          </ac:spMkLst>
        </pc:spChg>
        <pc:spChg chg="add">
          <ac:chgData name="Yvonne Van der Meulen" userId="5f6fece0-aa25-454e-9b4e-378a81544726" providerId="ADAL" clId="{62A0FE00-9EB4-46DD-8BA1-D23EB4E17ED1}" dt="2019-12-02T07:10:10.969" v="130" actId="26606"/>
          <ac:spMkLst>
            <pc:docMk/>
            <pc:sldMk cId="4254102121" sldId="286"/>
            <ac:spMk id="10" creationId="{7984928E-D694-4849-BBAD-D7C7DC405478}"/>
          </ac:spMkLst>
        </pc:spChg>
        <pc:cxnChg chg="add">
          <ac:chgData name="Yvonne Van der Meulen" userId="5f6fece0-aa25-454e-9b4e-378a81544726" providerId="ADAL" clId="{62A0FE00-9EB4-46DD-8BA1-D23EB4E17ED1}" dt="2019-12-02T07:10:10.969" v="130" actId="26606"/>
          <ac:cxnSpMkLst>
            <pc:docMk/>
            <pc:sldMk cId="4254102121" sldId="286"/>
            <ac:cxnSpMk id="12" creationId="{99237721-19CF-41B1-AA0A-E1E1A8282D52}"/>
          </ac:cxnSpMkLst>
        </pc:cxnChg>
      </pc:sldChg>
      <pc:sldChg chg="addSp modSp mod setBg delDesignElem">
        <pc:chgData name="Yvonne Van der Meulen" userId="5f6fece0-aa25-454e-9b4e-378a81544726" providerId="ADAL" clId="{62A0FE00-9EB4-46DD-8BA1-D23EB4E17ED1}" dt="2019-12-02T07:09:43.478" v="126" actId="255"/>
        <pc:sldMkLst>
          <pc:docMk/>
          <pc:sldMk cId="1228067701" sldId="305"/>
        </pc:sldMkLst>
        <pc:spChg chg="mod">
          <ac:chgData name="Yvonne Van der Meulen" userId="5f6fece0-aa25-454e-9b4e-378a81544726" providerId="ADAL" clId="{62A0FE00-9EB4-46DD-8BA1-D23EB4E17ED1}" dt="2019-12-02T07:09:43.478" v="126" actId="255"/>
          <ac:spMkLst>
            <pc:docMk/>
            <pc:sldMk cId="1228067701" sldId="305"/>
            <ac:spMk id="3" creationId="{83B46914-E987-45EF-9976-C51CC0ECDE49}"/>
          </ac:spMkLst>
        </pc:spChg>
        <pc:spChg chg="add">
          <ac:chgData name="Yvonne Van der Meulen" userId="5f6fece0-aa25-454e-9b4e-378a81544726" providerId="ADAL" clId="{62A0FE00-9EB4-46DD-8BA1-D23EB4E17ED1}" dt="2019-12-02T07:09:37.211" v="125" actId="26606"/>
          <ac:spMkLst>
            <pc:docMk/>
            <pc:sldMk cId="1228067701" sldId="305"/>
            <ac:spMk id="71" creationId="{16BA3B9B-A5EE-4E60-B809-93226826189D}"/>
          </ac:spMkLst>
        </pc:spChg>
        <pc:picChg chg="mod">
          <ac:chgData name="Yvonne Van der Meulen" userId="5f6fece0-aa25-454e-9b4e-378a81544726" providerId="ADAL" clId="{62A0FE00-9EB4-46DD-8BA1-D23EB4E17ED1}" dt="2019-12-02T07:09:37.211" v="125" actId="26606"/>
          <ac:picMkLst>
            <pc:docMk/>
            <pc:sldMk cId="1228067701" sldId="305"/>
            <ac:picMk id="1026" creationId="{20257605-02F2-48E3-99FD-775F260E598E}"/>
          </ac:picMkLst>
        </pc:picChg>
        <pc:cxnChg chg="add">
          <ac:chgData name="Yvonne Van der Meulen" userId="5f6fece0-aa25-454e-9b4e-378a81544726" providerId="ADAL" clId="{62A0FE00-9EB4-46DD-8BA1-D23EB4E17ED1}" dt="2019-12-02T07:09:37.211" v="125" actId="26606"/>
          <ac:cxnSpMkLst>
            <pc:docMk/>
            <pc:sldMk cId="1228067701" sldId="305"/>
            <ac:cxnSpMk id="73" creationId="{2F119B9D-EB57-4E21-A62E-D4EB28B107D7}"/>
          </ac:cxnSpMkLst>
        </pc:cxnChg>
      </pc:sldChg>
      <pc:sldChg chg="addSp delSp modSp mod setBg setClrOvrMap delDesignElem">
        <pc:chgData name="Yvonne Van der Meulen" userId="5f6fece0-aa25-454e-9b4e-378a81544726" providerId="ADAL" clId="{62A0FE00-9EB4-46DD-8BA1-D23EB4E17ED1}" dt="2019-12-02T07:10:02.761" v="129" actId="26606"/>
        <pc:sldMkLst>
          <pc:docMk/>
          <pc:sldMk cId="4151594868" sldId="306"/>
        </pc:sldMkLst>
        <pc:spChg chg="mod">
          <ac:chgData name="Yvonne Van der Meulen" userId="5f6fece0-aa25-454e-9b4e-378a81544726" providerId="ADAL" clId="{62A0FE00-9EB4-46DD-8BA1-D23EB4E17ED1}" dt="2019-12-02T07:10:02.761" v="129" actId="26606"/>
          <ac:spMkLst>
            <pc:docMk/>
            <pc:sldMk cId="4151594868" sldId="306"/>
            <ac:spMk id="2" creationId="{183E2E2C-BE1F-475D-BC22-D5B96BFF19D2}"/>
          </ac:spMkLst>
        </pc:spChg>
        <pc:spChg chg="mod">
          <ac:chgData name="Yvonne Van der Meulen" userId="5f6fece0-aa25-454e-9b4e-378a81544726" providerId="ADAL" clId="{62A0FE00-9EB4-46DD-8BA1-D23EB4E17ED1}" dt="2019-12-02T07:10:02.761" v="129" actId="26606"/>
          <ac:spMkLst>
            <pc:docMk/>
            <pc:sldMk cId="4151594868" sldId="306"/>
            <ac:spMk id="3" creationId="{D1385C77-D040-4F6E-9CD8-AB110F79252F}"/>
          </ac:spMkLst>
        </pc:spChg>
        <pc:spChg chg="add del">
          <ac:chgData name="Yvonne Van der Meulen" userId="5f6fece0-aa25-454e-9b4e-378a81544726" providerId="ADAL" clId="{62A0FE00-9EB4-46DD-8BA1-D23EB4E17ED1}" dt="2019-12-02T07:10:02.753" v="128" actId="26606"/>
          <ac:spMkLst>
            <pc:docMk/>
            <pc:sldMk cId="4151594868" sldId="306"/>
            <ac:spMk id="8" creationId="{2F7507C1-F56F-4773-B8DF-13651FC0B1F2}"/>
          </ac:spMkLst>
        </pc:spChg>
        <pc:spChg chg="add del">
          <ac:chgData name="Yvonne Van der Meulen" userId="5f6fece0-aa25-454e-9b4e-378a81544726" providerId="ADAL" clId="{62A0FE00-9EB4-46DD-8BA1-D23EB4E17ED1}" dt="2019-12-02T07:10:02.753" v="128" actId="26606"/>
          <ac:spMkLst>
            <pc:docMk/>
            <pc:sldMk cId="4151594868" sldId="306"/>
            <ac:spMk id="10" creationId="{354706C1-38B7-4C23-8749-906CB0DC80A8}"/>
          </ac:spMkLst>
        </pc:spChg>
        <pc:spChg chg="add del">
          <ac:chgData name="Yvonne Van der Meulen" userId="5f6fece0-aa25-454e-9b4e-378a81544726" providerId="ADAL" clId="{62A0FE00-9EB4-46DD-8BA1-D23EB4E17ED1}" dt="2019-12-02T07:10:02.753" v="128" actId="26606"/>
          <ac:spMkLst>
            <pc:docMk/>
            <pc:sldMk cId="4151594868" sldId="306"/>
            <ac:spMk id="12" creationId="{FEE15661-B0F2-42AE-A75B-0999B2CF5983}"/>
          </ac:spMkLst>
        </pc:spChg>
        <pc:spChg chg="add">
          <ac:chgData name="Yvonne Van der Meulen" userId="5f6fece0-aa25-454e-9b4e-378a81544726" providerId="ADAL" clId="{62A0FE00-9EB4-46DD-8BA1-D23EB4E17ED1}" dt="2019-12-02T07:10:02.761" v="129" actId="26606"/>
          <ac:spMkLst>
            <pc:docMk/>
            <pc:sldMk cId="4151594868" sldId="306"/>
            <ac:spMk id="16" creationId="{D59876C1-9656-4C94-856C-1F83ECF75D41}"/>
          </ac:spMkLst>
        </pc:spChg>
        <pc:spChg chg="add">
          <ac:chgData name="Yvonne Van der Meulen" userId="5f6fece0-aa25-454e-9b4e-378a81544726" providerId="ADAL" clId="{62A0FE00-9EB4-46DD-8BA1-D23EB4E17ED1}" dt="2019-12-02T07:10:02.761" v="129" actId="26606"/>
          <ac:spMkLst>
            <pc:docMk/>
            <pc:sldMk cId="4151594868" sldId="306"/>
            <ac:spMk id="17" creationId="{BC82E0D7-37D0-4C31-B2DA-233C8F10C968}"/>
          </ac:spMkLst>
        </pc:spChg>
        <pc:spChg chg="add">
          <ac:chgData name="Yvonne Van der Meulen" userId="5f6fece0-aa25-454e-9b4e-378a81544726" providerId="ADAL" clId="{62A0FE00-9EB4-46DD-8BA1-D23EB4E17ED1}" dt="2019-12-02T07:10:02.761" v="129" actId="26606"/>
          <ac:spMkLst>
            <pc:docMk/>
            <pc:sldMk cId="4151594868" sldId="306"/>
            <ac:spMk id="19" creationId="{F9F40211-4307-4706-AE59-83AC153FBFFA}"/>
          </ac:spMkLst>
        </pc:spChg>
        <pc:cxnChg chg="add del">
          <ac:chgData name="Yvonne Van der Meulen" userId="5f6fece0-aa25-454e-9b4e-378a81544726" providerId="ADAL" clId="{62A0FE00-9EB4-46DD-8BA1-D23EB4E17ED1}" dt="2019-12-02T07:10:02.753" v="128" actId="26606"/>
          <ac:cxnSpMkLst>
            <pc:docMk/>
            <pc:sldMk cId="4151594868" sldId="306"/>
            <ac:cxnSpMk id="14" creationId="{CD161189-7A5B-4B2B-93DC-777102994750}"/>
          </ac:cxnSpMkLst>
        </pc:cxnChg>
        <pc:cxnChg chg="add">
          <ac:chgData name="Yvonne Van der Meulen" userId="5f6fece0-aa25-454e-9b4e-378a81544726" providerId="ADAL" clId="{62A0FE00-9EB4-46DD-8BA1-D23EB4E17ED1}" dt="2019-12-02T07:10:02.761" v="129" actId="26606"/>
          <ac:cxnSpMkLst>
            <pc:docMk/>
            <pc:sldMk cId="4151594868" sldId="306"/>
            <ac:cxnSpMk id="18" creationId="{1AD3A364-FD48-4C42-B623-DAD0C3ED6B47}"/>
          </ac:cxnSpMkLst>
        </pc:cxnChg>
      </pc:sldChg>
      <pc:sldChg chg="addSp delSp modSp add">
        <pc:chgData name="Yvonne Van der Meulen" userId="5f6fece0-aa25-454e-9b4e-378a81544726" providerId="ADAL" clId="{62A0FE00-9EB4-46DD-8BA1-D23EB4E17ED1}" dt="2019-12-08T12:09:24.177" v="183" actId="20577"/>
        <pc:sldMkLst>
          <pc:docMk/>
          <pc:sldMk cId="540629338" sldId="308"/>
        </pc:sldMkLst>
        <pc:spChg chg="del">
          <ac:chgData name="Yvonne Van der Meulen" userId="5f6fece0-aa25-454e-9b4e-378a81544726" providerId="ADAL" clId="{62A0FE00-9EB4-46DD-8BA1-D23EB4E17ED1}" dt="2019-12-08T12:09:03.862" v="133"/>
          <ac:spMkLst>
            <pc:docMk/>
            <pc:sldMk cId="540629338" sldId="308"/>
            <ac:spMk id="2" creationId="{85AC163C-319E-45E6-879F-D932E4587FFC}"/>
          </ac:spMkLst>
        </pc:spChg>
        <pc:spChg chg="del">
          <ac:chgData name="Yvonne Van der Meulen" userId="5f6fece0-aa25-454e-9b4e-378a81544726" providerId="ADAL" clId="{62A0FE00-9EB4-46DD-8BA1-D23EB4E17ED1}" dt="2019-12-08T12:09:03.862" v="133"/>
          <ac:spMkLst>
            <pc:docMk/>
            <pc:sldMk cId="540629338" sldId="308"/>
            <ac:spMk id="3" creationId="{16E37A6B-ACD2-45D0-955F-311756417A10}"/>
          </ac:spMkLst>
        </pc:spChg>
        <pc:spChg chg="add mod">
          <ac:chgData name="Yvonne Van der Meulen" userId="5f6fece0-aa25-454e-9b4e-378a81544726" providerId="ADAL" clId="{62A0FE00-9EB4-46DD-8BA1-D23EB4E17ED1}" dt="2019-12-08T12:09:21.297" v="177" actId="20577"/>
          <ac:spMkLst>
            <pc:docMk/>
            <pc:sldMk cId="540629338" sldId="308"/>
            <ac:spMk id="4" creationId="{80E7A0FB-0ABD-4865-82D2-915B4998605A}"/>
          </ac:spMkLst>
        </pc:spChg>
        <pc:spChg chg="add mod">
          <ac:chgData name="Yvonne Van der Meulen" userId="5f6fece0-aa25-454e-9b4e-378a81544726" providerId="ADAL" clId="{62A0FE00-9EB4-46DD-8BA1-D23EB4E17ED1}" dt="2019-12-08T12:09:24.177" v="183" actId="20577"/>
          <ac:spMkLst>
            <pc:docMk/>
            <pc:sldMk cId="540629338" sldId="308"/>
            <ac:spMk id="5" creationId="{47D96369-7A67-4B0E-877F-7743070A9182}"/>
          </ac:spMkLst>
        </pc:spChg>
      </pc:sldChg>
      <pc:sldChg chg="modSp add">
        <pc:chgData name="Yvonne Van der Meulen" userId="5f6fece0-aa25-454e-9b4e-378a81544726" providerId="ADAL" clId="{62A0FE00-9EB4-46DD-8BA1-D23EB4E17ED1}" dt="2019-12-09T13:23:11.136" v="3115" actId="20577"/>
        <pc:sldMkLst>
          <pc:docMk/>
          <pc:sldMk cId="1262506810" sldId="309"/>
        </pc:sldMkLst>
        <pc:spChg chg="mod">
          <ac:chgData name="Yvonne Van der Meulen" userId="5f6fece0-aa25-454e-9b4e-378a81544726" providerId="ADAL" clId="{62A0FE00-9EB4-46DD-8BA1-D23EB4E17ED1}" dt="2019-12-08T12:09:29.791" v="192" actId="20577"/>
          <ac:spMkLst>
            <pc:docMk/>
            <pc:sldMk cId="1262506810" sldId="309"/>
            <ac:spMk id="2" creationId="{A3BAAB12-D603-4398-ABDF-F6E658DE1C4D}"/>
          </ac:spMkLst>
        </pc:spChg>
        <pc:spChg chg="mod">
          <ac:chgData name="Yvonne Van der Meulen" userId="5f6fece0-aa25-454e-9b4e-378a81544726" providerId="ADAL" clId="{62A0FE00-9EB4-46DD-8BA1-D23EB4E17ED1}" dt="2019-12-09T13:23:11.136" v="3115" actId="20577"/>
          <ac:spMkLst>
            <pc:docMk/>
            <pc:sldMk cId="1262506810" sldId="309"/>
            <ac:spMk id="3" creationId="{B2691E84-EA7C-4C2D-BFFA-7AE1FC291A94}"/>
          </ac:spMkLst>
        </pc:spChg>
      </pc:sldChg>
      <pc:sldChg chg="addSp delSp modSp add mod ord setBg setClrOvrMap">
        <pc:chgData name="Yvonne Van der Meulen" userId="5f6fece0-aa25-454e-9b4e-378a81544726" providerId="ADAL" clId="{62A0FE00-9EB4-46DD-8BA1-D23EB4E17ED1}" dt="2019-12-08T16:11:48.297" v="2801" actId="20577"/>
        <pc:sldMkLst>
          <pc:docMk/>
          <pc:sldMk cId="4182071262" sldId="311"/>
        </pc:sldMkLst>
        <pc:spChg chg="mod">
          <ac:chgData name="Yvonne Van der Meulen" userId="5f6fece0-aa25-454e-9b4e-378a81544726" providerId="ADAL" clId="{62A0FE00-9EB4-46DD-8BA1-D23EB4E17ED1}" dt="2019-12-08T12:37:59.076" v="1857" actId="26606"/>
          <ac:spMkLst>
            <pc:docMk/>
            <pc:sldMk cId="4182071262" sldId="311"/>
            <ac:spMk id="2" creationId="{562DD098-1C86-4BD7-8AE0-CCA7BE04D9AD}"/>
          </ac:spMkLst>
        </pc:spChg>
        <pc:spChg chg="add del mod">
          <ac:chgData name="Yvonne Van der Meulen" userId="5f6fece0-aa25-454e-9b4e-378a81544726" providerId="ADAL" clId="{62A0FE00-9EB4-46DD-8BA1-D23EB4E17ED1}" dt="2019-12-08T12:37:59.076" v="1857" actId="26606"/>
          <ac:spMkLst>
            <pc:docMk/>
            <pc:sldMk cId="4182071262" sldId="311"/>
            <ac:spMk id="3" creationId="{0F5A333D-1D6E-4EA7-8BDD-199C263D51C4}"/>
          </ac:spMkLst>
        </pc:spChg>
        <pc:spChg chg="add del">
          <ac:chgData name="Yvonne Van der Meulen" userId="5f6fece0-aa25-454e-9b4e-378a81544726" providerId="ADAL" clId="{62A0FE00-9EB4-46DD-8BA1-D23EB4E17ED1}" dt="2019-12-08T12:37:38.784" v="1846" actId="26606"/>
          <ac:spMkLst>
            <pc:docMk/>
            <pc:sldMk cId="4182071262" sldId="311"/>
            <ac:spMk id="8" creationId="{39E4C68A-A4A9-48A4-9FF2-D2896B1EA01F}"/>
          </ac:spMkLst>
        </pc:spChg>
        <pc:spChg chg="add del">
          <ac:chgData name="Yvonne Van der Meulen" userId="5f6fece0-aa25-454e-9b4e-378a81544726" providerId="ADAL" clId="{62A0FE00-9EB4-46DD-8BA1-D23EB4E17ED1}" dt="2019-12-08T12:37:38.784" v="1846" actId="26606"/>
          <ac:spMkLst>
            <pc:docMk/>
            <pc:sldMk cId="4182071262" sldId="311"/>
            <ac:spMk id="10" creationId="{E2B9AEA5-52CB-49A6-AF8A-33502F291B91}"/>
          </ac:spMkLst>
        </pc:spChg>
        <pc:spChg chg="add del">
          <ac:chgData name="Yvonne Van der Meulen" userId="5f6fece0-aa25-454e-9b4e-378a81544726" providerId="ADAL" clId="{62A0FE00-9EB4-46DD-8BA1-D23EB4E17ED1}" dt="2019-12-08T12:37:48.378" v="1852" actId="26606"/>
          <ac:spMkLst>
            <pc:docMk/>
            <pc:sldMk cId="4182071262" sldId="311"/>
            <ac:spMk id="17" creationId="{097A3CF4-CED0-4DC4-AEBC-EB2102B13E9A}"/>
          </ac:spMkLst>
        </pc:spChg>
        <pc:spChg chg="add del">
          <ac:chgData name="Yvonne Van der Meulen" userId="5f6fece0-aa25-454e-9b4e-378a81544726" providerId="ADAL" clId="{62A0FE00-9EB4-46DD-8BA1-D23EB4E17ED1}" dt="2019-12-08T12:37:51.492" v="1854" actId="26606"/>
          <ac:spMkLst>
            <pc:docMk/>
            <pc:sldMk cId="4182071262" sldId="311"/>
            <ac:spMk id="21" creationId="{0F5A333D-1D6E-4EA7-8BDD-199C263D51C4}"/>
          </ac:spMkLst>
        </pc:spChg>
        <pc:spChg chg="add del">
          <ac:chgData name="Yvonne Van der Meulen" userId="5f6fece0-aa25-454e-9b4e-378a81544726" providerId="ADAL" clId="{62A0FE00-9EB4-46DD-8BA1-D23EB4E17ED1}" dt="2019-12-08T12:37:59.072" v="1856" actId="26606"/>
          <ac:spMkLst>
            <pc:docMk/>
            <pc:sldMk cId="4182071262" sldId="311"/>
            <ac:spMk id="24" creationId="{39E4C68A-A4A9-48A4-9FF2-D2896B1EA01F}"/>
          </ac:spMkLst>
        </pc:spChg>
        <pc:spChg chg="add del">
          <ac:chgData name="Yvonne Van der Meulen" userId="5f6fece0-aa25-454e-9b4e-378a81544726" providerId="ADAL" clId="{62A0FE00-9EB4-46DD-8BA1-D23EB4E17ED1}" dt="2019-12-08T12:37:59.072" v="1856" actId="26606"/>
          <ac:spMkLst>
            <pc:docMk/>
            <pc:sldMk cId="4182071262" sldId="311"/>
            <ac:spMk id="25" creationId="{E2B9AEA5-52CB-49A6-AF8A-33502F291B91}"/>
          </ac:spMkLst>
        </pc:spChg>
        <pc:spChg chg="add del">
          <ac:chgData name="Yvonne Van der Meulen" userId="5f6fece0-aa25-454e-9b4e-378a81544726" providerId="ADAL" clId="{62A0FE00-9EB4-46DD-8BA1-D23EB4E17ED1}" dt="2019-12-08T12:37:59.072" v="1856" actId="26606"/>
          <ac:spMkLst>
            <pc:docMk/>
            <pc:sldMk cId="4182071262" sldId="311"/>
            <ac:spMk id="26" creationId="{0F5A333D-1D6E-4EA7-8BDD-199C263D51C4}"/>
          </ac:spMkLst>
        </pc:spChg>
        <pc:spChg chg="add">
          <ac:chgData name="Yvonne Van der Meulen" userId="5f6fece0-aa25-454e-9b4e-378a81544726" providerId="ADAL" clId="{62A0FE00-9EB4-46DD-8BA1-D23EB4E17ED1}" dt="2019-12-08T12:37:59.076" v="1857" actId="26606"/>
          <ac:spMkLst>
            <pc:docMk/>
            <pc:sldMk cId="4182071262" sldId="311"/>
            <ac:spMk id="28" creationId="{B0890400-BB8B-4A44-AB63-65C7CA223EBA}"/>
          </ac:spMkLst>
        </pc:spChg>
        <pc:spChg chg="add mod">
          <ac:chgData name="Yvonne Van der Meulen" userId="5f6fece0-aa25-454e-9b4e-378a81544726" providerId="ADAL" clId="{62A0FE00-9EB4-46DD-8BA1-D23EB4E17ED1}" dt="2019-12-08T16:11:48.297" v="2801" actId="20577"/>
          <ac:spMkLst>
            <pc:docMk/>
            <pc:sldMk cId="4182071262" sldId="311"/>
            <ac:spMk id="30" creationId="{0F5A333D-1D6E-4EA7-8BDD-199C263D51C4}"/>
          </ac:spMkLst>
        </pc:spChg>
        <pc:graphicFrameChg chg="add del">
          <ac:chgData name="Yvonne Van der Meulen" userId="5f6fece0-aa25-454e-9b4e-378a81544726" providerId="ADAL" clId="{62A0FE00-9EB4-46DD-8BA1-D23EB4E17ED1}" dt="2019-12-08T12:37:48.378" v="1852" actId="26606"/>
          <ac:graphicFrameMkLst>
            <pc:docMk/>
            <pc:sldMk cId="4182071262" sldId="311"/>
            <ac:graphicFrameMk id="19" creationId="{A0E2ED2C-8DE9-4DF8-983F-2B0D099D2AB2}"/>
          </ac:graphicFrameMkLst>
        </pc:graphicFrameChg>
        <pc:picChg chg="add del">
          <ac:chgData name="Yvonne Van der Meulen" userId="5f6fece0-aa25-454e-9b4e-378a81544726" providerId="ADAL" clId="{62A0FE00-9EB4-46DD-8BA1-D23EB4E17ED1}" dt="2019-12-08T12:37:33.905" v="1844" actId="26606"/>
          <ac:picMkLst>
            <pc:docMk/>
            <pc:sldMk cId="4182071262" sldId="311"/>
            <ac:picMk id="5" creationId="{86431014-09D3-438F-8F3C-352E500638D5}"/>
          </ac:picMkLst>
        </pc:picChg>
        <pc:picChg chg="add del">
          <ac:chgData name="Yvonne Van der Meulen" userId="5f6fece0-aa25-454e-9b4e-378a81544726" providerId="ADAL" clId="{62A0FE00-9EB4-46DD-8BA1-D23EB4E17ED1}" dt="2019-12-08T12:37:41.801" v="1848" actId="26606"/>
          <ac:picMkLst>
            <pc:docMk/>
            <pc:sldMk cId="4182071262" sldId="311"/>
            <ac:picMk id="12" creationId="{52DF8DC9-FDBA-4258-9EC5-D0439053A2C5}"/>
          </ac:picMkLst>
        </pc:picChg>
        <pc:picChg chg="add del">
          <ac:chgData name="Yvonne Van der Meulen" userId="5f6fece0-aa25-454e-9b4e-378a81544726" providerId="ADAL" clId="{62A0FE00-9EB4-46DD-8BA1-D23EB4E17ED1}" dt="2019-12-08T12:37:47.138" v="1850" actId="26606"/>
          <ac:picMkLst>
            <pc:docMk/>
            <pc:sldMk cId="4182071262" sldId="311"/>
            <ac:picMk id="14" creationId="{0C45F439-CF71-4DA9-8F15-87001062A66F}"/>
          </ac:picMkLst>
        </pc:picChg>
        <pc:picChg chg="add del">
          <ac:chgData name="Yvonne Van der Meulen" userId="5f6fece0-aa25-454e-9b4e-378a81544726" providerId="ADAL" clId="{62A0FE00-9EB4-46DD-8BA1-D23EB4E17ED1}" dt="2019-12-08T12:37:51.492" v="1854" actId="26606"/>
          <ac:picMkLst>
            <pc:docMk/>
            <pc:sldMk cId="4182071262" sldId="311"/>
            <ac:picMk id="22" creationId="{86431014-09D3-438F-8F3C-352E500638D5}"/>
          </ac:picMkLst>
        </pc:picChg>
        <pc:picChg chg="add mod">
          <ac:chgData name="Yvonne Van der Meulen" userId="5f6fece0-aa25-454e-9b4e-378a81544726" providerId="ADAL" clId="{62A0FE00-9EB4-46DD-8BA1-D23EB4E17ED1}" dt="2019-12-08T13:07:59.650" v="2129" actId="1076"/>
          <ac:picMkLst>
            <pc:docMk/>
            <pc:sldMk cId="4182071262" sldId="311"/>
            <ac:picMk id="1026" creationId="{9BFFBC0E-C50A-44C4-89AF-81E4FFEA29E2}"/>
          </ac:picMkLst>
        </pc:picChg>
        <pc:cxnChg chg="add del">
          <ac:chgData name="Yvonne Van der Meulen" userId="5f6fece0-aa25-454e-9b4e-378a81544726" providerId="ADAL" clId="{62A0FE00-9EB4-46DD-8BA1-D23EB4E17ED1}" dt="2019-12-08T12:37:41.801" v="1848" actId="26606"/>
          <ac:cxnSpMkLst>
            <pc:docMk/>
            <pc:sldMk cId="4182071262" sldId="311"/>
            <ac:cxnSpMk id="9" creationId="{2C1F6092-7151-4260-936B-DFFA3C1BC615}"/>
          </ac:cxnSpMkLst>
        </pc:cxnChg>
        <pc:cxnChg chg="add del">
          <ac:chgData name="Yvonne Van der Meulen" userId="5f6fece0-aa25-454e-9b4e-378a81544726" providerId="ADAL" clId="{62A0FE00-9EB4-46DD-8BA1-D23EB4E17ED1}" dt="2019-12-08T12:37:47.138" v="1850" actId="26606"/>
          <ac:cxnSpMkLst>
            <pc:docMk/>
            <pc:sldMk cId="4182071262" sldId="311"/>
            <ac:cxnSpMk id="15" creationId="{CA6D172C-500C-4261-8699-974108E6798B}"/>
          </ac:cxnSpMkLst>
        </pc:cxnChg>
        <pc:cxnChg chg="add del">
          <ac:chgData name="Yvonne Van der Meulen" userId="5f6fece0-aa25-454e-9b4e-378a81544726" providerId="ADAL" clId="{62A0FE00-9EB4-46DD-8BA1-D23EB4E17ED1}" dt="2019-12-08T12:37:48.378" v="1852" actId="26606"/>
          <ac:cxnSpMkLst>
            <pc:docMk/>
            <pc:sldMk cId="4182071262" sldId="311"/>
            <ac:cxnSpMk id="18" creationId="{83B53DD0-0F55-4336-A526-AD683620EC54}"/>
          </ac:cxnSpMkLst>
        </pc:cxnChg>
        <pc:cxnChg chg="add">
          <ac:chgData name="Yvonne Van der Meulen" userId="5f6fece0-aa25-454e-9b4e-378a81544726" providerId="ADAL" clId="{62A0FE00-9EB4-46DD-8BA1-D23EB4E17ED1}" dt="2019-12-08T12:37:59.076" v="1857" actId="26606"/>
          <ac:cxnSpMkLst>
            <pc:docMk/>
            <pc:sldMk cId="4182071262" sldId="311"/>
            <ac:cxnSpMk id="29" creationId="{4D39B797-CDC6-4529-8A36-9CBFC9816337}"/>
          </ac:cxnSpMkLst>
        </pc:cxnChg>
      </pc:sldChg>
      <pc:sldChg chg="addSp delSp modSp add mod setBg modAnim setClrOvrMap">
        <pc:chgData name="Yvonne Van der Meulen" userId="5f6fece0-aa25-454e-9b4e-378a81544726" providerId="ADAL" clId="{62A0FE00-9EB4-46DD-8BA1-D23EB4E17ED1}" dt="2019-12-08T13:19:12.740" v="2673" actId="732"/>
        <pc:sldMkLst>
          <pc:docMk/>
          <pc:sldMk cId="2827083532" sldId="313"/>
        </pc:sldMkLst>
        <pc:spChg chg="del">
          <ac:chgData name="Yvonne Van der Meulen" userId="5f6fece0-aa25-454e-9b4e-378a81544726" providerId="ADAL" clId="{62A0FE00-9EB4-46DD-8BA1-D23EB4E17ED1}" dt="2019-12-08T13:15:30.231" v="2660" actId="478"/>
          <ac:spMkLst>
            <pc:docMk/>
            <pc:sldMk cId="2827083532" sldId="313"/>
            <ac:spMk id="2" creationId="{09171603-1C5B-4C46-AD0C-6F527B4B0441}"/>
          </ac:spMkLst>
        </pc:spChg>
        <pc:spChg chg="mod">
          <ac:chgData name="Yvonne Van der Meulen" userId="5f6fece0-aa25-454e-9b4e-378a81544726" providerId="ADAL" clId="{62A0FE00-9EB4-46DD-8BA1-D23EB4E17ED1}" dt="2019-12-08T13:16:06.587" v="2665" actId="20577"/>
          <ac:spMkLst>
            <pc:docMk/>
            <pc:sldMk cId="2827083532" sldId="313"/>
            <ac:spMk id="3" creationId="{FE5717D6-E10C-4886-A585-D7E1F321286F}"/>
          </ac:spMkLst>
        </pc:spChg>
        <pc:spChg chg="add">
          <ac:chgData name="Yvonne Van der Meulen" userId="5f6fece0-aa25-454e-9b4e-378a81544726" providerId="ADAL" clId="{62A0FE00-9EB4-46DD-8BA1-D23EB4E17ED1}" dt="2019-12-08T13:15:45.634" v="2661" actId="26606"/>
          <ac:spMkLst>
            <pc:docMk/>
            <pc:sldMk cId="2827083532" sldId="313"/>
            <ac:spMk id="8" creationId="{FBA6828D-410E-4E1B-8CAD-4972FBB3B907}"/>
          </ac:spMkLst>
        </pc:spChg>
        <pc:spChg chg="add">
          <ac:chgData name="Yvonne Van der Meulen" userId="5f6fece0-aa25-454e-9b4e-378a81544726" providerId="ADAL" clId="{62A0FE00-9EB4-46DD-8BA1-D23EB4E17ED1}" dt="2019-12-08T13:15:45.634" v="2661" actId="26606"/>
          <ac:spMkLst>
            <pc:docMk/>
            <pc:sldMk cId="2827083532" sldId="313"/>
            <ac:spMk id="10" creationId="{6D428773-F789-43B7-B5FD-AE49E5BD2E79}"/>
          </ac:spMkLst>
        </pc:spChg>
        <pc:picChg chg="add mod">
          <ac:chgData name="Yvonne Van der Meulen" userId="5f6fece0-aa25-454e-9b4e-378a81544726" providerId="ADAL" clId="{62A0FE00-9EB4-46DD-8BA1-D23EB4E17ED1}" dt="2019-12-08T13:19:12.740" v="2673" actId="732"/>
          <ac:picMkLst>
            <pc:docMk/>
            <pc:sldMk cId="2827083532" sldId="313"/>
            <ac:picMk id="2050" creationId="{3D80597F-E1A0-4D6F-A06F-952A405B43E3}"/>
          </ac:picMkLst>
        </pc:picChg>
      </pc:sldChg>
      <pc:sldChg chg="modSp add">
        <pc:chgData name="Yvonne Van der Meulen" userId="5f6fece0-aa25-454e-9b4e-378a81544726" providerId="ADAL" clId="{62A0FE00-9EB4-46DD-8BA1-D23EB4E17ED1}" dt="2019-12-09T13:22:08.654" v="3030"/>
        <pc:sldMkLst>
          <pc:docMk/>
          <pc:sldMk cId="2441137214" sldId="314"/>
        </pc:sldMkLst>
        <pc:spChg chg="mod">
          <ac:chgData name="Yvonne Van der Meulen" userId="5f6fece0-aa25-454e-9b4e-378a81544726" providerId="ADAL" clId="{62A0FE00-9EB4-46DD-8BA1-D23EB4E17ED1}" dt="2019-12-09T13:21:24.433" v="2830" actId="20577"/>
          <ac:spMkLst>
            <pc:docMk/>
            <pc:sldMk cId="2441137214" sldId="314"/>
            <ac:spMk id="2" creationId="{68CF2A94-53E5-46B1-AA3B-FEE4E47EB2EE}"/>
          </ac:spMkLst>
        </pc:spChg>
        <pc:spChg chg="mod">
          <ac:chgData name="Yvonne Van der Meulen" userId="5f6fece0-aa25-454e-9b4e-378a81544726" providerId="ADAL" clId="{62A0FE00-9EB4-46DD-8BA1-D23EB4E17ED1}" dt="2019-12-09T13:22:08.654" v="3030"/>
          <ac:spMkLst>
            <pc:docMk/>
            <pc:sldMk cId="2441137214" sldId="314"/>
            <ac:spMk id="3" creationId="{8AD56F26-66C7-49B4-AC08-3A5DFA0822FE}"/>
          </ac:spMkLst>
        </pc:spChg>
      </pc:sldChg>
    </pc:docChg>
  </pc:docChgLst>
  <pc:docChgLst>
    <pc:chgData name="Yvonne van der Meulen" userId="5f6fece0-aa25-454e-9b4e-378a81544726" providerId="ADAL" clId="{A4262CD2-E84C-4A1C-9006-263133332079}"/>
    <pc:docChg chg="modSld">
      <pc:chgData name="Yvonne van der Meulen" userId="5f6fece0-aa25-454e-9b4e-378a81544726" providerId="ADAL" clId="{A4262CD2-E84C-4A1C-9006-263133332079}" dt="2020-03-17T14:03:57.652" v="6" actId="20577"/>
      <pc:docMkLst>
        <pc:docMk/>
      </pc:docMkLst>
      <pc:sldChg chg="modNotesTx">
        <pc:chgData name="Yvonne van der Meulen" userId="5f6fece0-aa25-454e-9b4e-378a81544726" providerId="ADAL" clId="{A4262CD2-E84C-4A1C-9006-263133332079}" dt="2020-03-17T14:03:57.652" v="6" actId="20577"/>
        <pc:sldMkLst>
          <pc:docMk/>
          <pc:sldMk cId="3791523428" sldId="268"/>
        </pc:sldMkLst>
      </pc:sldChg>
    </pc:docChg>
  </pc:docChgLst>
  <pc:docChgLst>
    <pc:chgData name="Yvonne van der Meulen" userId="5f6fece0-aa25-454e-9b4e-378a81544726" providerId="ADAL" clId="{BF0B4D5F-6BF8-44B5-9F31-0FE01E542B83}"/>
    <pc:docChg chg="undo custSel mod addSld delSld modSld sldOrd delSection modSection">
      <pc:chgData name="Yvonne van der Meulen" userId="5f6fece0-aa25-454e-9b4e-378a81544726" providerId="ADAL" clId="{BF0B4D5F-6BF8-44B5-9F31-0FE01E542B83}" dt="2020-02-12T15:07:50.663" v="2199" actId="26606"/>
      <pc:docMkLst>
        <pc:docMk/>
      </pc:docMkLst>
      <pc:sldChg chg="addSp delSp modSp mod setBg delDesignElem">
        <pc:chgData name="Yvonne van der Meulen" userId="5f6fece0-aa25-454e-9b4e-378a81544726" providerId="ADAL" clId="{BF0B4D5F-6BF8-44B5-9F31-0FE01E542B83}" dt="2020-02-12T15:07:50.663" v="2199" actId="26606"/>
        <pc:sldMkLst>
          <pc:docMk/>
          <pc:sldMk cId="3166843266" sldId="276"/>
        </pc:sldMkLst>
        <pc:spChg chg="mod">
          <ac:chgData name="Yvonne van der Meulen" userId="5f6fece0-aa25-454e-9b4e-378a81544726" providerId="ADAL" clId="{BF0B4D5F-6BF8-44B5-9F31-0FE01E542B83}" dt="2020-02-12T15:07:50.663" v="2199" actId="26606"/>
          <ac:spMkLst>
            <pc:docMk/>
            <pc:sldMk cId="3166843266" sldId="276"/>
            <ac:spMk id="2" creationId="{226E40A8-275E-45F2-A657-FED80E498DD2}"/>
          </ac:spMkLst>
        </pc:spChg>
        <pc:spChg chg="mod">
          <ac:chgData name="Yvonne van der Meulen" userId="5f6fece0-aa25-454e-9b4e-378a81544726" providerId="ADAL" clId="{BF0B4D5F-6BF8-44B5-9F31-0FE01E542B83}" dt="2020-02-12T15:07:50.663" v="2199" actId="26606"/>
          <ac:spMkLst>
            <pc:docMk/>
            <pc:sldMk cId="3166843266" sldId="276"/>
            <ac:spMk id="3" creationId="{DD79B38E-89D9-4411-B311-FC2079505DBC}"/>
          </ac:spMkLst>
        </pc:spChg>
        <pc:spChg chg="add del">
          <ac:chgData name="Yvonne van der Meulen" userId="5f6fece0-aa25-454e-9b4e-378a81544726" providerId="ADAL" clId="{BF0B4D5F-6BF8-44B5-9F31-0FE01E542B83}" dt="2020-02-12T15:07:50.631" v="2198" actId="26606"/>
          <ac:spMkLst>
            <pc:docMk/>
            <pc:sldMk cId="3166843266" sldId="276"/>
            <ac:spMk id="10" creationId="{39E4C68A-A4A9-48A4-9FF2-D2896B1EA01F}"/>
          </ac:spMkLst>
        </pc:spChg>
        <pc:spChg chg="add del">
          <ac:chgData name="Yvonne van der Meulen" userId="5f6fece0-aa25-454e-9b4e-378a81544726" providerId="ADAL" clId="{BF0B4D5F-6BF8-44B5-9F31-0FE01E542B83}" dt="2020-02-12T15:07:50.631" v="2198" actId="26606"/>
          <ac:spMkLst>
            <pc:docMk/>
            <pc:sldMk cId="3166843266" sldId="276"/>
            <ac:spMk id="12" creationId="{E2B9AEA5-52CB-49A6-AF8A-33502F291B91}"/>
          </ac:spMkLst>
        </pc:spChg>
        <pc:spChg chg="add">
          <ac:chgData name="Yvonne van der Meulen" userId="5f6fece0-aa25-454e-9b4e-378a81544726" providerId="ADAL" clId="{BF0B4D5F-6BF8-44B5-9F31-0FE01E542B83}" dt="2020-02-12T15:07:50.663" v="2199" actId="26606"/>
          <ac:spMkLst>
            <pc:docMk/>
            <pc:sldMk cId="3166843266" sldId="276"/>
            <ac:spMk id="15" creationId="{B0890400-BB8B-4A44-AB63-65C7CA223EBA}"/>
          </ac:spMkLst>
        </pc:spChg>
        <pc:cxnChg chg="add del">
          <ac:chgData name="Yvonne van der Meulen" userId="5f6fece0-aa25-454e-9b4e-378a81544726" providerId="ADAL" clId="{BF0B4D5F-6BF8-44B5-9F31-0FE01E542B83}" dt="2020-02-12T15:07:50.631" v="2198" actId="26606"/>
          <ac:cxnSpMkLst>
            <pc:docMk/>
            <pc:sldMk cId="3166843266" sldId="276"/>
            <ac:cxnSpMk id="8" creationId="{7DBF2D27-EDC2-4824-973A-54049BF229A7}"/>
          </ac:cxnSpMkLst>
        </pc:cxnChg>
        <pc:cxnChg chg="add">
          <ac:chgData name="Yvonne van der Meulen" userId="5f6fece0-aa25-454e-9b4e-378a81544726" providerId="ADAL" clId="{BF0B4D5F-6BF8-44B5-9F31-0FE01E542B83}" dt="2020-02-12T15:07:50.663" v="2199" actId="26606"/>
          <ac:cxnSpMkLst>
            <pc:docMk/>
            <pc:sldMk cId="3166843266" sldId="276"/>
            <ac:cxnSpMk id="14" creationId="{7DBF2D27-EDC2-4824-973A-54049BF229A7}"/>
          </ac:cxnSpMkLst>
        </pc:cxnChg>
        <pc:cxnChg chg="add">
          <ac:chgData name="Yvonne van der Meulen" userId="5f6fece0-aa25-454e-9b4e-378a81544726" providerId="ADAL" clId="{BF0B4D5F-6BF8-44B5-9F31-0FE01E542B83}" dt="2020-02-12T15:07:50.663" v="2199" actId="26606"/>
          <ac:cxnSpMkLst>
            <pc:docMk/>
            <pc:sldMk cId="3166843266" sldId="276"/>
            <ac:cxnSpMk id="16" creationId="{4D39B797-CDC6-4529-8A36-9CBFC9816337}"/>
          </ac:cxnSpMkLst>
        </pc:cxnChg>
      </pc:sldChg>
      <pc:sldChg chg="addSp delSp modSp mod setBg">
        <pc:chgData name="Yvonne van der Meulen" userId="5f6fece0-aa25-454e-9b4e-378a81544726" providerId="ADAL" clId="{BF0B4D5F-6BF8-44B5-9F31-0FE01E542B83}" dt="2020-02-10T12:43:00.243" v="56" actId="26606"/>
        <pc:sldMkLst>
          <pc:docMk/>
          <pc:sldMk cId="540629338" sldId="308"/>
        </pc:sldMkLst>
        <pc:spChg chg="mod">
          <ac:chgData name="Yvonne van der Meulen" userId="5f6fece0-aa25-454e-9b4e-378a81544726" providerId="ADAL" clId="{BF0B4D5F-6BF8-44B5-9F31-0FE01E542B83}" dt="2020-02-10T12:43:00.243" v="56" actId="26606"/>
          <ac:spMkLst>
            <pc:docMk/>
            <pc:sldMk cId="540629338" sldId="308"/>
            <ac:spMk id="4" creationId="{80E7A0FB-0ABD-4865-82D2-915B4998605A}"/>
          </ac:spMkLst>
        </pc:spChg>
        <pc:spChg chg="mod">
          <ac:chgData name="Yvonne van der Meulen" userId="5f6fece0-aa25-454e-9b4e-378a81544726" providerId="ADAL" clId="{BF0B4D5F-6BF8-44B5-9F31-0FE01E542B83}" dt="2020-02-10T12:43:00.243" v="56" actId="26606"/>
          <ac:spMkLst>
            <pc:docMk/>
            <pc:sldMk cId="540629338" sldId="308"/>
            <ac:spMk id="5" creationId="{47D96369-7A67-4B0E-877F-7743070A9182}"/>
          </ac:spMkLst>
        </pc:spChg>
        <pc:spChg chg="add del">
          <ac:chgData name="Yvonne van der Meulen" userId="5f6fece0-aa25-454e-9b4e-378a81544726" providerId="ADAL" clId="{BF0B4D5F-6BF8-44B5-9F31-0FE01E542B83}" dt="2020-02-10T12:43:00.243" v="56" actId="26606"/>
          <ac:spMkLst>
            <pc:docMk/>
            <pc:sldMk cId="540629338" sldId="308"/>
            <ac:spMk id="10" creationId="{47E47667-8CE3-466C-B745-9411E1CE3CF1}"/>
          </ac:spMkLst>
        </pc:spChg>
        <pc:spChg chg="add del">
          <ac:chgData name="Yvonne van der Meulen" userId="5f6fece0-aa25-454e-9b4e-378a81544726" providerId="ADAL" clId="{BF0B4D5F-6BF8-44B5-9F31-0FE01E542B83}" dt="2020-02-10T12:43:00.243" v="56" actId="26606"/>
          <ac:spMkLst>
            <pc:docMk/>
            <pc:sldMk cId="540629338" sldId="308"/>
            <ac:spMk id="12" creationId="{BDF44D33-97EB-4277-B538-B458E3FD16CC}"/>
          </ac:spMkLst>
        </pc:spChg>
        <pc:spChg chg="add del">
          <ac:chgData name="Yvonne van der Meulen" userId="5f6fece0-aa25-454e-9b4e-378a81544726" providerId="ADAL" clId="{BF0B4D5F-6BF8-44B5-9F31-0FE01E542B83}" dt="2020-02-10T12:43:00.243" v="56" actId="26606"/>
          <ac:spMkLst>
            <pc:docMk/>
            <pc:sldMk cId="540629338" sldId="308"/>
            <ac:spMk id="16" creationId="{19D0A23D-BBDB-4BEA-8515-A7D0DF9B3086}"/>
          </ac:spMkLst>
        </pc:spChg>
        <pc:cxnChg chg="add del">
          <ac:chgData name="Yvonne van der Meulen" userId="5f6fece0-aa25-454e-9b4e-378a81544726" providerId="ADAL" clId="{BF0B4D5F-6BF8-44B5-9F31-0FE01E542B83}" dt="2020-02-10T12:43:00.243" v="56" actId="26606"/>
          <ac:cxnSpMkLst>
            <pc:docMk/>
            <pc:sldMk cId="540629338" sldId="308"/>
            <ac:cxnSpMk id="14" creationId="{11534F52-E710-4998-921B-6147812C1889}"/>
          </ac:cxnSpMkLst>
        </pc:cxnChg>
      </pc:sldChg>
      <pc:sldChg chg="modSp add">
        <pc:chgData name="Yvonne van der Meulen" userId="5f6fece0-aa25-454e-9b4e-378a81544726" providerId="ADAL" clId="{BF0B4D5F-6BF8-44B5-9F31-0FE01E542B83}" dt="2020-02-10T12:40:17.005" v="54" actId="20577"/>
        <pc:sldMkLst>
          <pc:docMk/>
          <pc:sldMk cId="3377792480" sldId="315"/>
        </pc:sldMkLst>
        <pc:spChg chg="mod">
          <ac:chgData name="Yvonne van der Meulen" userId="5f6fece0-aa25-454e-9b4e-378a81544726" providerId="ADAL" clId="{BF0B4D5F-6BF8-44B5-9F31-0FE01E542B83}" dt="2020-02-10T12:40:13.455" v="48" actId="20577"/>
          <ac:spMkLst>
            <pc:docMk/>
            <pc:sldMk cId="3377792480" sldId="315"/>
            <ac:spMk id="2" creationId="{9F3CD5D5-CD36-40CF-A79F-6A2475696607}"/>
          </ac:spMkLst>
        </pc:spChg>
        <pc:spChg chg="mod">
          <ac:chgData name="Yvonne van der Meulen" userId="5f6fece0-aa25-454e-9b4e-378a81544726" providerId="ADAL" clId="{BF0B4D5F-6BF8-44B5-9F31-0FE01E542B83}" dt="2020-02-10T12:40:17.005" v="54" actId="20577"/>
          <ac:spMkLst>
            <pc:docMk/>
            <pc:sldMk cId="3377792480" sldId="315"/>
            <ac:spMk id="3" creationId="{D06B7C77-E1A6-4DFF-9825-D389D3AD5FDB}"/>
          </ac:spMkLst>
        </pc:spChg>
      </pc:sldChg>
      <pc:sldChg chg="addSp modSp add mod setBg setClrOvrMap">
        <pc:chgData name="Yvonne van der Meulen" userId="5f6fece0-aa25-454e-9b4e-378a81544726" providerId="ADAL" clId="{BF0B4D5F-6BF8-44B5-9F31-0FE01E542B83}" dt="2020-02-12T09:03:42.300" v="647" actId="20577"/>
        <pc:sldMkLst>
          <pc:docMk/>
          <pc:sldMk cId="1219476698" sldId="316"/>
        </pc:sldMkLst>
        <pc:spChg chg="mod">
          <ac:chgData name="Yvonne van der Meulen" userId="5f6fece0-aa25-454e-9b4e-378a81544726" providerId="ADAL" clId="{BF0B4D5F-6BF8-44B5-9F31-0FE01E542B83}" dt="2020-02-12T09:02:39.431" v="577" actId="26606"/>
          <ac:spMkLst>
            <pc:docMk/>
            <pc:sldMk cId="1219476698" sldId="316"/>
            <ac:spMk id="2" creationId="{0ED6C0C5-0E94-4737-984A-90F22994DC66}"/>
          </ac:spMkLst>
        </pc:spChg>
        <pc:spChg chg="mod">
          <ac:chgData name="Yvonne van der Meulen" userId="5f6fece0-aa25-454e-9b4e-378a81544726" providerId="ADAL" clId="{BF0B4D5F-6BF8-44B5-9F31-0FE01E542B83}" dt="2020-02-12T09:03:42.300" v="647" actId="20577"/>
          <ac:spMkLst>
            <pc:docMk/>
            <pc:sldMk cId="1219476698" sldId="316"/>
            <ac:spMk id="3" creationId="{D3D76297-6033-4002-A2F4-8D9E4A98D193}"/>
          </ac:spMkLst>
        </pc:spChg>
        <pc:picChg chg="add mod">
          <ac:chgData name="Yvonne van der Meulen" userId="5f6fece0-aa25-454e-9b4e-378a81544726" providerId="ADAL" clId="{BF0B4D5F-6BF8-44B5-9F31-0FE01E542B83}" dt="2020-02-12T09:02:46.320" v="578" actId="27614"/>
          <ac:picMkLst>
            <pc:docMk/>
            <pc:sldMk cId="1219476698" sldId="316"/>
            <ac:picMk id="5" creationId="{09C48018-AFDB-4042-A4E7-457252400A09}"/>
          </ac:picMkLst>
        </pc:picChg>
        <pc:cxnChg chg="add">
          <ac:chgData name="Yvonne van der Meulen" userId="5f6fece0-aa25-454e-9b4e-378a81544726" providerId="ADAL" clId="{BF0B4D5F-6BF8-44B5-9F31-0FE01E542B83}" dt="2020-02-12T09:02:39.431" v="577" actId="26606"/>
          <ac:cxnSpMkLst>
            <pc:docMk/>
            <pc:sldMk cId="1219476698" sldId="316"/>
            <ac:cxnSpMk id="9" creationId="{CA6D172C-500C-4261-8699-974108E6798B}"/>
          </ac:cxnSpMkLst>
        </pc:cxnChg>
      </pc:sldChg>
      <pc:sldChg chg="addSp modSp add mod ord setBg setClrOvrMap">
        <pc:chgData name="Yvonne van der Meulen" userId="5f6fece0-aa25-454e-9b4e-378a81544726" providerId="ADAL" clId="{BF0B4D5F-6BF8-44B5-9F31-0FE01E542B83}" dt="2020-02-10T13:45:49.381" v="355"/>
        <pc:sldMkLst>
          <pc:docMk/>
          <pc:sldMk cId="2966212340" sldId="318"/>
        </pc:sldMkLst>
        <pc:spChg chg="mod">
          <ac:chgData name="Yvonne van der Meulen" userId="5f6fece0-aa25-454e-9b4e-378a81544726" providerId="ADAL" clId="{BF0B4D5F-6BF8-44B5-9F31-0FE01E542B83}" dt="2020-02-10T13:44:58.885" v="263" actId="26606"/>
          <ac:spMkLst>
            <pc:docMk/>
            <pc:sldMk cId="2966212340" sldId="318"/>
            <ac:spMk id="2" creationId="{349FD7D8-CFA5-4CA4-8871-025186A62823}"/>
          </ac:spMkLst>
        </pc:spChg>
        <pc:spChg chg="mod">
          <ac:chgData name="Yvonne van der Meulen" userId="5f6fece0-aa25-454e-9b4e-378a81544726" providerId="ADAL" clId="{BF0B4D5F-6BF8-44B5-9F31-0FE01E542B83}" dt="2020-02-10T13:45:34.417" v="353" actId="20577"/>
          <ac:spMkLst>
            <pc:docMk/>
            <pc:sldMk cId="2966212340" sldId="318"/>
            <ac:spMk id="3" creationId="{4E510944-A5A8-42C5-8740-94119248F487}"/>
          </ac:spMkLst>
        </pc:spChg>
        <pc:spChg chg="add">
          <ac:chgData name="Yvonne van der Meulen" userId="5f6fece0-aa25-454e-9b4e-378a81544726" providerId="ADAL" clId="{BF0B4D5F-6BF8-44B5-9F31-0FE01E542B83}" dt="2020-02-10T13:44:58.885" v="263" actId="26606"/>
          <ac:spMkLst>
            <pc:docMk/>
            <pc:sldMk cId="2966212340" sldId="318"/>
            <ac:spMk id="8" creationId="{A10C41F2-1746-4431-9B52-B9F147A896B8}"/>
          </ac:spMkLst>
        </pc:spChg>
        <pc:spChg chg="add">
          <ac:chgData name="Yvonne van der Meulen" userId="5f6fece0-aa25-454e-9b4e-378a81544726" providerId="ADAL" clId="{BF0B4D5F-6BF8-44B5-9F31-0FE01E542B83}" dt="2020-02-10T13:44:58.885" v="263" actId="26606"/>
          <ac:spMkLst>
            <pc:docMk/>
            <pc:sldMk cId="2966212340" sldId="318"/>
            <ac:spMk id="10" creationId="{7984928E-D694-4849-BBAD-D7C7DC405478}"/>
          </ac:spMkLst>
        </pc:spChg>
        <pc:cxnChg chg="add">
          <ac:chgData name="Yvonne van der Meulen" userId="5f6fece0-aa25-454e-9b4e-378a81544726" providerId="ADAL" clId="{BF0B4D5F-6BF8-44B5-9F31-0FE01E542B83}" dt="2020-02-10T13:44:58.885" v="263" actId="26606"/>
          <ac:cxnSpMkLst>
            <pc:docMk/>
            <pc:sldMk cId="2966212340" sldId="318"/>
            <ac:cxnSpMk id="12" creationId="{99237721-19CF-41B1-AA0A-E1E1A8282D52}"/>
          </ac:cxnSpMkLst>
        </pc:cxnChg>
      </pc:sldChg>
      <pc:sldChg chg="addSp modSp add mod setBg modAnim">
        <pc:chgData name="Yvonne van der Meulen" userId="5f6fece0-aa25-454e-9b4e-378a81544726" providerId="ADAL" clId="{BF0B4D5F-6BF8-44B5-9F31-0FE01E542B83}" dt="2020-02-12T09:08:12.618" v="671"/>
        <pc:sldMkLst>
          <pc:docMk/>
          <pc:sldMk cId="2013687301" sldId="319"/>
        </pc:sldMkLst>
        <pc:spChg chg="mod">
          <ac:chgData name="Yvonne van der Meulen" userId="5f6fece0-aa25-454e-9b4e-378a81544726" providerId="ADAL" clId="{BF0B4D5F-6BF8-44B5-9F31-0FE01E542B83}" dt="2020-02-12T08:59:29.355" v="432" actId="20577"/>
          <ac:spMkLst>
            <pc:docMk/>
            <pc:sldMk cId="2013687301" sldId="319"/>
            <ac:spMk id="2" creationId="{CAFA8C0D-40ED-4D75-BE1A-4B6565E06ED3}"/>
          </ac:spMkLst>
        </pc:spChg>
        <pc:spChg chg="mod">
          <ac:chgData name="Yvonne van der Meulen" userId="5f6fece0-aa25-454e-9b4e-378a81544726" providerId="ADAL" clId="{BF0B4D5F-6BF8-44B5-9F31-0FE01E542B83}" dt="2020-02-12T09:08:05.570" v="670" actId="20577"/>
          <ac:spMkLst>
            <pc:docMk/>
            <pc:sldMk cId="2013687301" sldId="319"/>
            <ac:spMk id="3" creationId="{B82037EA-0CE5-4690-A3F9-254F6DC7C37D}"/>
          </ac:spMkLst>
        </pc:spChg>
        <pc:spChg chg="add">
          <ac:chgData name="Yvonne van der Meulen" userId="5f6fece0-aa25-454e-9b4e-378a81544726" providerId="ADAL" clId="{BF0B4D5F-6BF8-44B5-9F31-0FE01E542B83}" dt="2020-02-12T08:57:55.388" v="429" actId="26606"/>
          <ac:spMkLst>
            <pc:docMk/>
            <pc:sldMk cId="2013687301" sldId="319"/>
            <ac:spMk id="71" creationId="{16BA3B9B-A5EE-4E60-B809-93226826189D}"/>
          </ac:spMkLst>
        </pc:spChg>
        <pc:picChg chg="add mod">
          <ac:chgData name="Yvonne van der Meulen" userId="5f6fece0-aa25-454e-9b4e-378a81544726" providerId="ADAL" clId="{BF0B4D5F-6BF8-44B5-9F31-0FE01E542B83}" dt="2020-02-12T08:59:38.511" v="435" actId="1076"/>
          <ac:picMkLst>
            <pc:docMk/>
            <pc:sldMk cId="2013687301" sldId="319"/>
            <ac:picMk id="1026" creationId="{F60FDF44-7872-4A6C-9B7A-2C7D2C3EA692}"/>
          </ac:picMkLst>
        </pc:picChg>
        <pc:cxnChg chg="add">
          <ac:chgData name="Yvonne van der Meulen" userId="5f6fece0-aa25-454e-9b4e-378a81544726" providerId="ADAL" clId="{BF0B4D5F-6BF8-44B5-9F31-0FE01E542B83}" dt="2020-02-12T08:57:55.388" v="429" actId="26606"/>
          <ac:cxnSpMkLst>
            <pc:docMk/>
            <pc:sldMk cId="2013687301" sldId="319"/>
            <ac:cxnSpMk id="73" creationId="{2F119B9D-EB57-4E21-A62E-D4EB28B107D7}"/>
          </ac:cxnSpMkLst>
        </pc:cxnChg>
      </pc:sldChg>
      <pc:sldChg chg="addSp delSp modSp add mod setBg setClrOvrMap">
        <pc:chgData name="Yvonne van der Meulen" userId="5f6fece0-aa25-454e-9b4e-378a81544726" providerId="ADAL" clId="{BF0B4D5F-6BF8-44B5-9F31-0FE01E542B83}" dt="2020-02-12T09:04:48.898" v="652" actId="26606"/>
        <pc:sldMkLst>
          <pc:docMk/>
          <pc:sldMk cId="1205254741" sldId="320"/>
        </pc:sldMkLst>
        <pc:spChg chg="mod">
          <ac:chgData name="Yvonne van der Meulen" userId="5f6fece0-aa25-454e-9b4e-378a81544726" providerId="ADAL" clId="{BF0B4D5F-6BF8-44B5-9F31-0FE01E542B83}" dt="2020-02-12T09:04:48.898" v="652" actId="26606"/>
          <ac:spMkLst>
            <pc:docMk/>
            <pc:sldMk cId="1205254741" sldId="320"/>
            <ac:spMk id="2" creationId="{B1755C69-A1B6-4B1C-B31E-C92D7987A443}"/>
          </ac:spMkLst>
        </pc:spChg>
        <pc:spChg chg="mod">
          <ac:chgData name="Yvonne van der Meulen" userId="5f6fece0-aa25-454e-9b4e-378a81544726" providerId="ADAL" clId="{BF0B4D5F-6BF8-44B5-9F31-0FE01E542B83}" dt="2020-02-12T09:04:48.898" v="652" actId="26606"/>
          <ac:spMkLst>
            <pc:docMk/>
            <pc:sldMk cId="1205254741" sldId="320"/>
            <ac:spMk id="3" creationId="{E6D174CE-4F1D-4CE0-93CD-CDE337329B61}"/>
          </ac:spMkLst>
        </pc:spChg>
        <pc:spChg chg="add del">
          <ac:chgData name="Yvonne van der Meulen" userId="5f6fece0-aa25-454e-9b4e-378a81544726" providerId="ADAL" clId="{BF0B4D5F-6BF8-44B5-9F31-0FE01E542B83}" dt="2020-02-12T09:04:48.898" v="652" actId="26606"/>
          <ac:spMkLst>
            <pc:docMk/>
            <pc:sldMk cId="1205254741" sldId="320"/>
            <ac:spMk id="8" creationId="{F9B8E572-2CE6-4185-BC38-989024BC010D}"/>
          </ac:spMkLst>
        </pc:spChg>
        <pc:picChg chg="add mod">
          <ac:chgData name="Yvonne van der Meulen" userId="5f6fece0-aa25-454e-9b4e-378a81544726" providerId="ADAL" clId="{BF0B4D5F-6BF8-44B5-9F31-0FE01E542B83}" dt="2020-02-12T09:04:48.898" v="652" actId="26606"/>
          <ac:picMkLst>
            <pc:docMk/>
            <pc:sldMk cId="1205254741" sldId="320"/>
            <ac:picMk id="2050" creationId="{023D3273-E912-45BF-9DEE-91D4BEA05E9C}"/>
          </ac:picMkLst>
        </pc:picChg>
        <pc:cxnChg chg="add del">
          <ac:chgData name="Yvonne van der Meulen" userId="5f6fece0-aa25-454e-9b4e-378a81544726" providerId="ADAL" clId="{BF0B4D5F-6BF8-44B5-9F31-0FE01E542B83}" dt="2020-02-12T09:04:48.898" v="652" actId="26606"/>
          <ac:cxnSpMkLst>
            <pc:docMk/>
            <pc:sldMk cId="1205254741" sldId="320"/>
            <ac:cxnSpMk id="10" creationId="{75415567-45D9-4FB5-B020-6FAD77889407}"/>
          </ac:cxnSpMkLst>
        </pc:cxnChg>
      </pc:sldChg>
      <pc:sldChg chg="addSp delSp modSp add mod setBg modNotesTx">
        <pc:chgData name="Yvonne van der Meulen" userId="5f6fece0-aa25-454e-9b4e-378a81544726" providerId="ADAL" clId="{BF0B4D5F-6BF8-44B5-9F31-0FE01E542B83}" dt="2020-02-12T09:13:15.814" v="898" actId="20577"/>
        <pc:sldMkLst>
          <pc:docMk/>
          <pc:sldMk cId="3815163343" sldId="321"/>
        </pc:sldMkLst>
        <pc:spChg chg="mod">
          <ac:chgData name="Yvonne van der Meulen" userId="5f6fece0-aa25-454e-9b4e-378a81544726" providerId="ADAL" clId="{BF0B4D5F-6BF8-44B5-9F31-0FE01E542B83}" dt="2020-02-12T09:11:30.620" v="887" actId="26606"/>
          <ac:spMkLst>
            <pc:docMk/>
            <pc:sldMk cId="3815163343" sldId="321"/>
            <ac:spMk id="2" creationId="{CF589BF7-84BA-4197-B90A-998F21D30373}"/>
          </ac:spMkLst>
        </pc:spChg>
        <pc:spChg chg="mod ord">
          <ac:chgData name="Yvonne van der Meulen" userId="5f6fece0-aa25-454e-9b4e-378a81544726" providerId="ADAL" clId="{BF0B4D5F-6BF8-44B5-9F31-0FE01E542B83}" dt="2020-02-12T09:11:48.559" v="895" actId="5793"/>
          <ac:spMkLst>
            <pc:docMk/>
            <pc:sldMk cId="3815163343" sldId="321"/>
            <ac:spMk id="3" creationId="{EF3E240A-9E02-4B6F-BCAB-D464D0B48DF5}"/>
          </ac:spMkLst>
        </pc:spChg>
        <pc:spChg chg="add del">
          <ac:chgData name="Yvonne van der Meulen" userId="5f6fece0-aa25-454e-9b4e-378a81544726" providerId="ADAL" clId="{BF0B4D5F-6BF8-44B5-9F31-0FE01E542B83}" dt="2020-02-12T09:11:30.620" v="887" actId="26606"/>
          <ac:spMkLst>
            <pc:docMk/>
            <pc:sldMk cId="3815163343" sldId="321"/>
            <ac:spMk id="9" creationId="{4038CB10-1F5C-4D54-9DF7-12586DE5B007}"/>
          </ac:spMkLst>
        </pc:spChg>
        <pc:spChg chg="add del">
          <ac:chgData name="Yvonne van der Meulen" userId="5f6fece0-aa25-454e-9b4e-378a81544726" providerId="ADAL" clId="{BF0B4D5F-6BF8-44B5-9F31-0FE01E542B83}" dt="2020-02-12T09:11:30.620" v="887" actId="26606"/>
          <ac:spMkLst>
            <pc:docMk/>
            <pc:sldMk cId="3815163343" sldId="321"/>
            <ac:spMk id="11" creationId="{73ED6512-6858-4552-B699-9A97FE9A4EA2}"/>
          </ac:spMkLst>
        </pc:spChg>
        <pc:picChg chg="add mod">
          <ac:chgData name="Yvonne van der Meulen" userId="5f6fece0-aa25-454e-9b4e-378a81544726" providerId="ADAL" clId="{BF0B4D5F-6BF8-44B5-9F31-0FE01E542B83}" dt="2020-02-12T09:11:52.731" v="896" actId="1076"/>
          <ac:picMkLst>
            <pc:docMk/>
            <pc:sldMk cId="3815163343" sldId="321"/>
            <ac:picMk id="4" creationId="{5CAFB8C9-7B4A-4193-B9D6-ACA73CCAACC5}"/>
          </ac:picMkLst>
        </pc:picChg>
      </pc:sldChg>
      <pc:sldChg chg="addSp delSp modSp add mod setBg setClrOvrMap">
        <pc:chgData name="Yvonne van der Meulen" userId="5f6fece0-aa25-454e-9b4e-378a81544726" providerId="ADAL" clId="{BF0B4D5F-6BF8-44B5-9F31-0FE01E542B83}" dt="2020-02-12T09:16:35.319" v="1122" actId="207"/>
        <pc:sldMkLst>
          <pc:docMk/>
          <pc:sldMk cId="149956557" sldId="322"/>
        </pc:sldMkLst>
        <pc:spChg chg="mod">
          <ac:chgData name="Yvonne van der Meulen" userId="5f6fece0-aa25-454e-9b4e-378a81544726" providerId="ADAL" clId="{BF0B4D5F-6BF8-44B5-9F31-0FE01E542B83}" dt="2020-02-12T09:16:19.852" v="1119" actId="26606"/>
          <ac:spMkLst>
            <pc:docMk/>
            <pc:sldMk cId="149956557" sldId="322"/>
            <ac:spMk id="2" creationId="{928BD763-FF89-441F-A003-AAF6380C3FDE}"/>
          </ac:spMkLst>
        </pc:spChg>
        <pc:spChg chg="mod">
          <ac:chgData name="Yvonne van der Meulen" userId="5f6fece0-aa25-454e-9b4e-378a81544726" providerId="ADAL" clId="{BF0B4D5F-6BF8-44B5-9F31-0FE01E542B83}" dt="2020-02-12T09:16:35.319" v="1122" actId="207"/>
          <ac:spMkLst>
            <pc:docMk/>
            <pc:sldMk cId="149956557" sldId="322"/>
            <ac:spMk id="3" creationId="{A9F78B82-C4A8-4616-8C32-F853BA5CE13F}"/>
          </ac:spMkLst>
        </pc:spChg>
        <pc:spChg chg="add">
          <ac:chgData name="Yvonne van der Meulen" userId="5f6fece0-aa25-454e-9b4e-378a81544726" providerId="ADAL" clId="{BF0B4D5F-6BF8-44B5-9F31-0FE01E542B83}" dt="2020-02-12T09:16:19.852" v="1119" actId="26606"/>
          <ac:spMkLst>
            <pc:docMk/>
            <pc:sldMk cId="149956557" sldId="322"/>
            <ac:spMk id="12" creationId="{B32DC26D-8B9B-4CC1-B3CC-D3EA0FB162CD}"/>
          </ac:spMkLst>
        </pc:spChg>
        <pc:picChg chg="add del">
          <ac:chgData name="Yvonne van der Meulen" userId="5f6fece0-aa25-454e-9b4e-378a81544726" providerId="ADAL" clId="{BF0B4D5F-6BF8-44B5-9F31-0FE01E542B83}" dt="2020-02-12T09:16:19.836" v="1118" actId="26606"/>
          <ac:picMkLst>
            <pc:docMk/>
            <pc:sldMk cId="149956557" sldId="322"/>
            <ac:picMk id="5" creationId="{ED0CB9EF-4C38-4CF9-A884-F8DB0B3DC62D}"/>
          </ac:picMkLst>
        </pc:picChg>
        <pc:picChg chg="add mod">
          <ac:chgData name="Yvonne van der Meulen" userId="5f6fece0-aa25-454e-9b4e-378a81544726" providerId="ADAL" clId="{BF0B4D5F-6BF8-44B5-9F31-0FE01E542B83}" dt="2020-02-12T09:16:24.927" v="1120" actId="27614"/>
          <ac:picMkLst>
            <pc:docMk/>
            <pc:sldMk cId="149956557" sldId="322"/>
            <ac:picMk id="13" creationId="{696D31C8-50BC-4718-92BF-31E30B5E1286}"/>
          </ac:picMkLst>
        </pc:picChg>
        <pc:cxnChg chg="add del">
          <ac:chgData name="Yvonne van der Meulen" userId="5f6fece0-aa25-454e-9b4e-378a81544726" providerId="ADAL" clId="{BF0B4D5F-6BF8-44B5-9F31-0FE01E542B83}" dt="2020-02-12T09:16:19.836" v="1118" actId="26606"/>
          <ac:cxnSpMkLst>
            <pc:docMk/>
            <pc:sldMk cId="149956557" sldId="322"/>
            <ac:cxnSpMk id="9" creationId="{CA6D172C-500C-4261-8699-974108E6798B}"/>
          </ac:cxnSpMkLst>
        </pc:cxnChg>
        <pc:cxnChg chg="add">
          <ac:chgData name="Yvonne van der Meulen" userId="5f6fece0-aa25-454e-9b4e-378a81544726" providerId="ADAL" clId="{BF0B4D5F-6BF8-44B5-9F31-0FE01E542B83}" dt="2020-02-12T09:16:19.852" v="1119" actId="26606"/>
          <ac:cxnSpMkLst>
            <pc:docMk/>
            <pc:sldMk cId="149956557" sldId="322"/>
            <ac:cxnSpMk id="11" creationId="{FBB7ADC3-53A0-44F2-914A-78CADAF33411}"/>
          </ac:cxnSpMkLst>
        </pc:cxnChg>
      </pc:sldChg>
      <pc:sldChg chg="addSp modSp add mod setBg">
        <pc:chgData name="Yvonne van der Meulen" userId="5f6fece0-aa25-454e-9b4e-378a81544726" providerId="ADAL" clId="{BF0B4D5F-6BF8-44B5-9F31-0FE01E542B83}" dt="2020-02-12T09:18:48.432" v="1318" actId="27614"/>
        <pc:sldMkLst>
          <pc:docMk/>
          <pc:sldMk cId="3480872516" sldId="323"/>
        </pc:sldMkLst>
        <pc:spChg chg="mod">
          <ac:chgData name="Yvonne van der Meulen" userId="5f6fece0-aa25-454e-9b4e-378a81544726" providerId="ADAL" clId="{BF0B4D5F-6BF8-44B5-9F31-0FE01E542B83}" dt="2020-02-12T09:18:44.744" v="1317" actId="26606"/>
          <ac:spMkLst>
            <pc:docMk/>
            <pc:sldMk cId="3480872516" sldId="323"/>
            <ac:spMk id="2" creationId="{52AC6D7D-9A24-40F2-9D9A-D0C03098037D}"/>
          </ac:spMkLst>
        </pc:spChg>
        <pc:spChg chg="mod">
          <ac:chgData name="Yvonne van der Meulen" userId="5f6fece0-aa25-454e-9b4e-378a81544726" providerId="ADAL" clId="{BF0B4D5F-6BF8-44B5-9F31-0FE01E542B83}" dt="2020-02-12T09:18:44.744" v="1317" actId="26606"/>
          <ac:spMkLst>
            <pc:docMk/>
            <pc:sldMk cId="3480872516" sldId="323"/>
            <ac:spMk id="3" creationId="{3E4B59B2-0D84-4F3F-B207-2410D17C2E04}"/>
          </ac:spMkLst>
        </pc:spChg>
        <pc:picChg chg="add mod">
          <ac:chgData name="Yvonne van der Meulen" userId="5f6fece0-aa25-454e-9b4e-378a81544726" providerId="ADAL" clId="{BF0B4D5F-6BF8-44B5-9F31-0FE01E542B83}" dt="2020-02-12T09:18:48.432" v="1318" actId="27614"/>
          <ac:picMkLst>
            <pc:docMk/>
            <pc:sldMk cId="3480872516" sldId="323"/>
            <ac:picMk id="5" creationId="{AC08A360-5AF5-44BB-AB43-4A64833F70CF}"/>
          </ac:picMkLst>
        </pc:picChg>
      </pc:sldChg>
      <pc:sldChg chg="modSp add">
        <pc:chgData name="Yvonne van der Meulen" userId="5f6fece0-aa25-454e-9b4e-378a81544726" providerId="ADAL" clId="{BF0B4D5F-6BF8-44B5-9F31-0FE01E542B83}" dt="2020-02-12T09:20:33.846" v="1430" actId="20577"/>
        <pc:sldMkLst>
          <pc:docMk/>
          <pc:sldMk cId="4201293870" sldId="324"/>
        </pc:sldMkLst>
        <pc:spChg chg="mod">
          <ac:chgData name="Yvonne van der Meulen" userId="5f6fece0-aa25-454e-9b4e-378a81544726" providerId="ADAL" clId="{BF0B4D5F-6BF8-44B5-9F31-0FE01E542B83}" dt="2020-02-12T09:19:30.571" v="1350" actId="20577"/>
          <ac:spMkLst>
            <pc:docMk/>
            <pc:sldMk cId="4201293870" sldId="324"/>
            <ac:spMk id="2" creationId="{D531B3F1-CC70-41AF-8955-7C427819319D}"/>
          </ac:spMkLst>
        </pc:spChg>
        <pc:spChg chg="mod">
          <ac:chgData name="Yvonne van der Meulen" userId="5f6fece0-aa25-454e-9b4e-378a81544726" providerId="ADAL" clId="{BF0B4D5F-6BF8-44B5-9F31-0FE01E542B83}" dt="2020-02-12T09:20:33.846" v="1430" actId="20577"/>
          <ac:spMkLst>
            <pc:docMk/>
            <pc:sldMk cId="4201293870" sldId="324"/>
            <ac:spMk id="3" creationId="{02B0ECF0-49D8-4118-90F5-4345DE87C5D6}"/>
          </ac:spMkLst>
        </pc:spChg>
      </pc:sldChg>
      <pc:sldChg chg="addSp modSp add modAnim">
        <pc:chgData name="Yvonne van der Meulen" userId="5f6fece0-aa25-454e-9b4e-378a81544726" providerId="ADAL" clId="{BF0B4D5F-6BF8-44B5-9F31-0FE01E542B83}" dt="2020-02-12T09:26:25.727" v="1780"/>
        <pc:sldMkLst>
          <pc:docMk/>
          <pc:sldMk cId="646736249" sldId="325"/>
        </pc:sldMkLst>
        <pc:spChg chg="mod">
          <ac:chgData name="Yvonne van der Meulen" userId="5f6fece0-aa25-454e-9b4e-378a81544726" providerId="ADAL" clId="{BF0B4D5F-6BF8-44B5-9F31-0FE01E542B83}" dt="2020-02-12T09:21:57.758" v="1450" actId="20577"/>
          <ac:spMkLst>
            <pc:docMk/>
            <pc:sldMk cId="646736249" sldId="325"/>
            <ac:spMk id="2" creationId="{AF0B4F0B-05B0-4BA0-B978-A74E722CAD79}"/>
          </ac:spMkLst>
        </pc:spChg>
        <pc:spChg chg="mod">
          <ac:chgData name="Yvonne van der Meulen" userId="5f6fece0-aa25-454e-9b4e-378a81544726" providerId="ADAL" clId="{BF0B4D5F-6BF8-44B5-9F31-0FE01E542B83}" dt="2020-02-12T09:26:14.440" v="1779" actId="313"/>
          <ac:spMkLst>
            <pc:docMk/>
            <pc:sldMk cId="646736249" sldId="325"/>
            <ac:spMk id="3" creationId="{B24EA123-080F-4CF5-8BEB-6F0B1C3CB397}"/>
          </ac:spMkLst>
        </pc:spChg>
        <pc:spChg chg="add mod">
          <ac:chgData name="Yvonne van der Meulen" userId="5f6fece0-aa25-454e-9b4e-378a81544726" providerId="ADAL" clId="{BF0B4D5F-6BF8-44B5-9F31-0FE01E542B83}" dt="2020-02-12T09:26:01.343" v="1778" actId="27636"/>
          <ac:spMkLst>
            <pc:docMk/>
            <pc:sldMk cId="646736249" sldId="325"/>
            <ac:spMk id="4" creationId="{830E93E4-2F2F-444A-8C57-5452BB57AE2A}"/>
          </ac:spMkLst>
        </pc:spChg>
      </pc:sldChg>
      <pc:sldChg chg="addSp modSp add">
        <pc:chgData name="Yvonne van der Meulen" userId="5f6fece0-aa25-454e-9b4e-378a81544726" providerId="ADAL" clId="{BF0B4D5F-6BF8-44B5-9F31-0FE01E542B83}" dt="2020-02-12T09:34:15.397" v="1926" actId="14100"/>
        <pc:sldMkLst>
          <pc:docMk/>
          <pc:sldMk cId="2076632602" sldId="326"/>
        </pc:sldMkLst>
        <pc:spChg chg="mod">
          <ac:chgData name="Yvonne van der Meulen" userId="5f6fece0-aa25-454e-9b4e-378a81544726" providerId="ADAL" clId="{BF0B4D5F-6BF8-44B5-9F31-0FE01E542B83}" dt="2020-02-12T09:26:47.194" v="1790" actId="20577"/>
          <ac:spMkLst>
            <pc:docMk/>
            <pc:sldMk cId="2076632602" sldId="326"/>
            <ac:spMk id="2" creationId="{81AFD773-A039-4731-9289-1226C23EF7F6}"/>
          </ac:spMkLst>
        </pc:spChg>
        <pc:spChg chg="mod">
          <ac:chgData name="Yvonne van der Meulen" userId="5f6fece0-aa25-454e-9b4e-378a81544726" providerId="ADAL" clId="{BF0B4D5F-6BF8-44B5-9F31-0FE01E542B83}" dt="2020-02-12T09:34:15.397" v="1926" actId="14100"/>
          <ac:spMkLst>
            <pc:docMk/>
            <pc:sldMk cId="2076632602" sldId="326"/>
            <ac:spMk id="3" creationId="{A41BE01F-6984-4F42-A466-509EA15BF969}"/>
          </ac:spMkLst>
        </pc:spChg>
        <pc:picChg chg="add mod">
          <ac:chgData name="Yvonne van der Meulen" userId="5f6fece0-aa25-454e-9b4e-378a81544726" providerId="ADAL" clId="{BF0B4D5F-6BF8-44B5-9F31-0FE01E542B83}" dt="2020-02-12T09:31:59.547" v="1809" actId="14100"/>
          <ac:picMkLst>
            <pc:docMk/>
            <pc:sldMk cId="2076632602" sldId="326"/>
            <ac:picMk id="3074" creationId="{B72CFA6D-6A83-4D47-A69A-38105A2EFA69}"/>
          </ac:picMkLst>
        </pc:picChg>
        <pc:picChg chg="add mod">
          <ac:chgData name="Yvonne van der Meulen" userId="5f6fece0-aa25-454e-9b4e-378a81544726" providerId="ADAL" clId="{BF0B4D5F-6BF8-44B5-9F31-0FE01E542B83}" dt="2020-02-12T09:31:54.937" v="1808" actId="1076"/>
          <ac:picMkLst>
            <pc:docMk/>
            <pc:sldMk cId="2076632602" sldId="326"/>
            <ac:picMk id="3076" creationId="{71058616-77AD-4366-B19A-F7EC519154DF}"/>
          </ac:picMkLst>
        </pc:picChg>
      </pc:sldChg>
      <pc:sldChg chg="addSp delSp modSp add mod setBg setClrOvrMap">
        <pc:chgData name="Yvonne van der Meulen" userId="5f6fece0-aa25-454e-9b4e-378a81544726" providerId="ADAL" clId="{BF0B4D5F-6BF8-44B5-9F31-0FE01E542B83}" dt="2020-02-12T09:35:30.870" v="1997" actId="207"/>
        <pc:sldMkLst>
          <pc:docMk/>
          <pc:sldMk cId="3842128532" sldId="327"/>
        </pc:sldMkLst>
        <pc:spChg chg="mod">
          <ac:chgData name="Yvonne van der Meulen" userId="5f6fece0-aa25-454e-9b4e-378a81544726" providerId="ADAL" clId="{BF0B4D5F-6BF8-44B5-9F31-0FE01E542B83}" dt="2020-02-12T09:34:55.763" v="1956" actId="20577"/>
          <ac:spMkLst>
            <pc:docMk/>
            <pc:sldMk cId="3842128532" sldId="327"/>
            <ac:spMk id="2" creationId="{010C3FE8-A2F3-4C91-9FF3-FF2A2B716C8D}"/>
          </ac:spMkLst>
        </pc:spChg>
        <pc:spChg chg="del mod">
          <ac:chgData name="Yvonne van der Meulen" userId="5f6fece0-aa25-454e-9b4e-378a81544726" providerId="ADAL" clId="{BF0B4D5F-6BF8-44B5-9F31-0FE01E542B83}" dt="2020-02-12T09:35:02.773" v="1957" actId="478"/>
          <ac:spMkLst>
            <pc:docMk/>
            <pc:sldMk cId="3842128532" sldId="327"/>
            <ac:spMk id="3" creationId="{BE40AD46-DF83-43FB-A332-CEFA9883F226}"/>
          </ac:spMkLst>
        </pc:spChg>
        <pc:spChg chg="add del">
          <ac:chgData name="Yvonne van der Meulen" userId="5f6fece0-aa25-454e-9b4e-378a81544726" providerId="ADAL" clId="{BF0B4D5F-6BF8-44B5-9F31-0FE01E542B83}" dt="2020-02-12T09:34:47.668" v="1929" actId="26606"/>
          <ac:spMkLst>
            <pc:docMk/>
            <pc:sldMk cId="3842128532" sldId="327"/>
            <ac:spMk id="8" creationId="{A10C41F2-1746-4431-9B52-B9F147A896B8}"/>
          </ac:spMkLst>
        </pc:spChg>
        <pc:spChg chg="add mod">
          <ac:chgData name="Yvonne van der Meulen" userId="5f6fece0-aa25-454e-9b4e-378a81544726" providerId="ADAL" clId="{BF0B4D5F-6BF8-44B5-9F31-0FE01E542B83}" dt="2020-02-12T09:35:30.870" v="1997" actId="207"/>
          <ac:spMkLst>
            <pc:docMk/>
            <pc:sldMk cId="3842128532" sldId="327"/>
            <ac:spMk id="9" creationId="{C86C13C4-315F-4EDE-9A22-E36D348E08CF}"/>
          </ac:spMkLst>
        </pc:spChg>
        <pc:spChg chg="add del">
          <ac:chgData name="Yvonne van der Meulen" userId="5f6fece0-aa25-454e-9b4e-378a81544726" providerId="ADAL" clId="{BF0B4D5F-6BF8-44B5-9F31-0FE01E542B83}" dt="2020-02-12T09:34:47.668" v="1929" actId="26606"/>
          <ac:spMkLst>
            <pc:docMk/>
            <pc:sldMk cId="3842128532" sldId="327"/>
            <ac:spMk id="10" creationId="{7984928E-D694-4849-BBAD-D7C7DC405478}"/>
          </ac:spMkLst>
        </pc:spChg>
        <pc:spChg chg="add">
          <ac:chgData name="Yvonne van der Meulen" userId="5f6fece0-aa25-454e-9b4e-378a81544726" providerId="ADAL" clId="{BF0B4D5F-6BF8-44B5-9F31-0FE01E542B83}" dt="2020-02-12T09:34:47.683" v="1930" actId="26606"/>
          <ac:spMkLst>
            <pc:docMk/>
            <pc:sldMk cId="3842128532" sldId="327"/>
            <ac:spMk id="14" creationId="{FBA6828D-410E-4E1B-8CAD-4972FBB3B907}"/>
          </ac:spMkLst>
        </pc:spChg>
        <pc:spChg chg="add">
          <ac:chgData name="Yvonne van der Meulen" userId="5f6fece0-aa25-454e-9b4e-378a81544726" providerId="ADAL" clId="{BF0B4D5F-6BF8-44B5-9F31-0FE01E542B83}" dt="2020-02-12T09:34:47.683" v="1930" actId="26606"/>
          <ac:spMkLst>
            <pc:docMk/>
            <pc:sldMk cId="3842128532" sldId="327"/>
            <ac:spMk id="15" creationId="{6D428773-F789-43B7-B5FD-AE49E5BD2E79}"/>
          </ac:spMkLst>
        </pc:spChg>
        <pc:cxnChg chg="add del">
          <ac:chgData name="Yvonne van der Meulen" userId="5f6fece0-aa25-454e-9b4e-378a81544726" providerId="ADAL" clId="{BF0B4D5F-6BF8-44B5-9F31-0FE01E542B83}" dt="2020-02-12T09:34:47.668" v="1929" actId="26606"/>
          <ac:cxnSpMkLst>
            <pc:docMk/>
            <pc:sldMk cId="3842128532" sldId="327"/>
            <ac:cxnSpMk id="12" creationId="{99237721-19CF-41B1-AA0A-E1E1A8282D52}"/>
          </ac:cxnSpMkLst>
        </pc:cxnChg>
      </pc:sldChg>
      <pc:sldChg chg="addSp modSp add">
        <pc:chgData name="Yvonne van der Meulen" userId="5f6fece0-aa25-454e-9b4e-378a81544726" providerId="ADAL" clId="{BF0B4D5F-6BF8-44B5-9F31-0FE01E542B83}" dt="2020-02-12T09:37:45.614" v="2172" actId="14100"/>
        <pc:sldMkLst>
          <pc:docMk/>
          <pc:sldMk cId="2173351058" sldId="328"/>
        </pc:sldMkLst>
        <pc:spChg chg="mod">
          <ac:chgData name="Yvonne van der Meulen" userId="5f6fece0-aa25-454e-9b4e-378a81544726" providerId="ADAL" clId="{BF0B4D5F-6BF8-44B5-9F31-0FE01E542B83}" dt="2020-02-12T09:36:15.494" v="2021" actId="255"/>
          <ac:spMkLst>
            <pc:docMk/>
            <pc:sldMk cId="2173351058" sldId="328"/>
            <ac:spMk id="2" creationId="{E0BCBAD6-2F2E-4BC5-8C15-B650EF4EFF99}"/>
          </ac:spMkLst>
        </pc:spChg>
        <pc:spChg chg="mod">
          <ac:chgData name="Yvonne van der Meulen" userId="5f6fece0-aa25-454e-9b4e-378a81544726" providerId="ADAL" clId="{BF0B4D5F-6BF8-44B5-9F31-0FE01E542B83}" dt="2020-02-12T09:36:48.072" v="2166" actId="20577"/>
          <ac:spMkLst>
            <pc:docMk/>
            <pc:sldMk cId="2173351058" sldId="328"/>
            <ac:spMk id="3" creationId="{70E25C49-D863-4089-A61C-A43B6D25544E}"/>
          </ac:spMkLst>
        </pc:spChg>
        <pc:picChg chg="add mod">
          <ac:chgData name="Yvonne van der Meulen" userId="5f6fece0-aa25-454e-9b4e-378a81544726" providerId="ADAL" clId="{BF0B4D5F-6BF8-44B5-9F31-0FE01E542B83}" dt="2020-02-12T09:37:45.614" v="2172" actId="14100"/>
          <ac:picMkLst>
            <pc:docMk/>
            <pc:sldMk cId="2173351058" sldId="328"/>
            <ac:picMk id="4098" creationId="{A623C697-43A9-4D66-AD6C-CC5B08CC71CF}"/>
          </ac:picMkLst>
        </pc:picChg>
      </pc:sldChg>
    </pc:docChg>
  </pc:docChgLst>
  <pc:docChgLst>
    <pc:chgData name="Yvonne van der Meulen" userId="5f6fece0-aa25-454e-9b4e-378a81544726" providerId="ADAL" clId="{001CF505-361F-4B63-8B6E-D9AEEFCF1ED8}"/>
    <pc:docChg chg="undo redo custSel mod addSld delSld modSld modSection">
      <pc:chgData name="Yvonne van der Meulen" userId="5f6fece0-aa25-454e-9b4e-378a81544726" providerId="ADAL" clId="{001CF505-361F-4B63-8B6E-D9AEEFCF1ED8}" dt="2020-03-16T11:24:47.209" v="8266" actId="2696"/>
      <pc:docMkLst>
        <pc:docMk/>
      </pc:docMkLst>
      <pc:sldChg chg="addSp delSp modSp mod setBg setClrOvrMap">
        <pc:chgData name="Yvonne van der Meulen" userId="5f6fece0-aa25-454e-9b4e-378a81544726" providerId="ADAL" clId="{001CF505-361F-4B63-8B6E-D9AEEFCF1ED8}" dt="2020-02-25T19:45:46.480" v="981" actId="20577"/>
        <pc:sldMkLst>
          <pc:docMk/>
          <pc:sldMk cId="932477677" sldId="257"/>
        </pc:sldMkLst>
        <pc:spChg chg="mod">
          <ac:chgData name="Yvonne van der Meulen" userId="5f6fece0-aa25-454e-9b4e-378a81544726" providerId="ADAL" clId="{001CF505-361F-4B63-8B6E-D9AEEFCF1ED8}" dt="2020-02-25T19:36:00.755" v="473" actId="6549"/>
          <ac:spMkLst>
            <pc:docMk/>
            <pc:sldMk cId="932477677" sldId="257"/>
            <ac:spMk id="2" creationId="{00000000-0000-0000-0000-000000000000}"/>
          </ac:spMkLst>
        </pc:spChg>
        <pc:spChg chg="mod">
          <ac:chgData name="Yvonne van der Meulen" userId="5f6fece0-aa25-454e-9b4e-378a81544726" providerId="ADAL" clId="{001CF505-361F-4B63-8B6E-D9AEEFCF1ED8}" dt="2020-02-25T19:45:46.480" v="981" actId="20577"/>
          <ac:spMkLst>
            <pc:docMk/>
            <pc:sldMk cId="932477677" sldId="257"/>
            <ac:spMk id="3" creationId="{00000000-0000-0000-0000-000000000000}"/>
          </ac:spMkLst>
        </pc:spChg>
        <pc:spChg chg="add">
          <ac:chgData name="Yvonne van der Meulen" userId="5f6fece0-aa25-454e-9b4e-378a81544726" providerId="ADAL" clId="{001CF505-361F-4B63-8B6E-D9AEEFCF1ED8}" dt="2020-02-25T19:35:29.077" v="464" actId="26606"/>
          <ac:spMkLst>
            <pc:docMk/>
            <pc:sldMk cId="932477677" sldId="257"/>
            <ac:spMk id="71" creationId="{B32DC26D-8B9B-4CC1-B3CC-D3EA0FB162CD}"/>
          </ac:spMkLst>
        </pc:spChg>
        <pc:picChg chg="add del mod ord">
          <ac:chgData name="Yvonne van der Meulen" userId="5f6fece0-aa25-454e-9b4e-378a81544726" providerId="ADAL" clId="{001CF505-361F-4B63-8B6E-D9AEEFCF1ED8}" dt="2020-02-25T19:35:53.943" v="469" actId="1076"/>
          <ac:picMkLst>
            <pc:docMk/>
            <pc:sldMk cId="932477677" sldId="257"/>
            <ac:picMk id="2050" creationId="{5B4D38C3-21E9-4C28-B228-D09313ACCCA4}"/>
          </ac:picMkLst>
        </pc:picChg>
        <pc:cxnChg chg="add">
          <ac:chgData name="Yvonne van der Meulen" userId="5f6fece0-aa25-454e-9b4e-378a81544726" providerId="ADAL" clId="{001CF505-361F-4B63-8B6E-D9AEEFCF1ED8}" dt="2020-02-25T19:35:29.077" v="464" actId="26606"/>
          <ac:cxnSpMkLst>
            <pc:docMk/>
            <pc:sldMk cId="932477677" sldId="257"/>
            <ac:cxnSpMk id="73" creationId="{FBB7ADC3-53A0-44F2-914A-78CADAF33411}"/>
          </ac:cxnSpMkLst>
        </pc:cxnChg>
      </pc:sldChg>
      <pc:sldChg chg="addSp modSp mod setBg setClrOvrMap">
        <pc:chgData name="Yvonne van der Meulen" userId="5f6fece0-aa25-454e-9b4e-378a81544726" providerId="ADAL" clId="{001CF505-361F-4B63-8B6E-D9AEEFCF1ED8}" dt="2020-02-25T19:40:22.409" v="758" actId="207"/>
        <pc:sldMkLst>
          <pc:docMk/>
          <pc:sldMk cId="148882798" sldId="261"/>
        </pc:sldMkLst>
        <pc:spChg chg="mod">
          <ac:chgData name="Yvonne van der Meulen" userId="5f6fece0-aa25-454e-9b4e-378a81544726" providerId="ADAL" clId="{001CF505-361F-4B63-8B6E-D9AEEFCF1ED8}" dt="2020-02-25T19:39:12.773" v="712" actId="26606"/>
          <ac:spMkLst>
            <pc:docMk/>
            <pc:sldMk cId="148882798" sldId="261"/>
            <ac:spMk id="2" creationId="{00000000-0000-0000-0000-000000000000}"/>
          </ac:spMkLst>
        </pc:spChg>
        <pc:spChg chg="mod">
          <ac:chgData name="Yvonne van der Meulen" userId="5f6fece0-aa25-454e-9b4e-378a81544726" providerId="ADAL" clId="{001CF505-361F-4B63-8B6E-D9AEEFCF1ED8}" dt="2020-02-25T19:40:22.409" v="758" actId="207"/>
          <ac:spMkLst>
            <pc:docMk/>
            <pc:sldMk cId="148882798" sldId="261"/>
            <ac:spMk id="3" creationId="{00000000-0000-0000-0000-000000000000}"/>
          </ac:spMkLst>
        </pc:spChg>
        <pc:spChg chg="add">
          <ac:chgData name="Yvonne van der Meulen" userId="5f6fece0-aa25-454e-9b4e-378a81544726" providerId="ADAL" clId="{001CF505-361F-4B63-8B6E-D9AEEFCF1ED8}" dt="2020-02-25T19:39:12.773" v="712" actId="26606"/>
          <ac:spMkLst>
            <pc:docMk/>
            <pc:sldMk cId="148882798" sldId="261"/>
            <ac:spMk id="71" creationId="{B32DC26D-8B9B-4CC1-B3CC-D3EA0FB162CD}"/>
          </ac:spMkLst>
        </pc:spChg>
        <pc:picChg chg="add mod ord">
          <ac:chgData name="Yvonne van der Meulen" userId="5f6fece0-aa25-454e-9b4e-378a81544726" providerId="ADAL" clId="{001CF505-361F-4B63-8B6E-D9AEEFCF1ED8}" dt="2020-02-25T19:39:27.027" v="713"/>
          <ac:picMkLst>
            <pc:docMk/>
            <pc:sldMk cId="148882798" sldId="261"/>
            <ac:picMk id="3074" creationId="{07CE8C29-ACB5-4601-B0F6-330CDFA13B0E}"/>
          </ac:picMkLst>
        </pc:picChg>
        <pc:cxnChg chg="add">
          <ac:chgData name="Yvonne van der Meulen" userId="5f6fece0-aa25-454e-9b4e-378a81544726" providerId="ADAL" clId="{001CF505-361F-4B63-8B6E-D9AEEFCF1ED8}" dt="2020-02-25T19:39:12.773" v="712" actId="26606"/>
          <ac:cxnSpMkLst>
            <pc:docMk/>
            <pc:sldMk cId="148882798" sldId="261"/>
            <ac:cxnSpMk id="73" creationId="{FBB7ADC3-53A0-44F2-914A-78CADAF33411}"/>
          </ac:cxnSpMkLst>
        </pc:cxnChg>
      </pc:sldChg>
      <pc:sldChg chg="addSp modSp mod setBg setClrOvrMap">
        <pc:chgData name="Yvonne van der Meulen" userId="5f6fece0-aa25-454e-9b4e-378a81544726" providerId="ADAL" clId="{001CF505-361F-4B63-8B6E-D9AEEFCF1ED8}" dt="2020-02-25T19:44:30.373" v="909" actId="20577"/>
        <pc:sldMkLst>
          <pc:docMk/>
          <pc:sldMk cId="2800666964" sldId="262"/>
        </pc:sldMkLst>
        <pc:spChg chg="mod">
          <ac:chgData name="Yvonne van der Meulen" userId="5f6fece0-aa25-454e-9b4e-378a81544726" providerId="ADAL" clId="{001CF505-361F-4B63-8B6E-D9AEEFCF1ED8}" dt="2020-02-25T19:42:03.979" v="770" actId="20577"/>
          <ac:spMkLst>
            <pc:docMk/>
            <pc:sldMk cId="2800666964" sldId="262"/>
            <ac:spMk id="2" creationId="{00000000-0000-0000-0000-000000000000}"/>
          </ac:spMkLst>
        </pc:spChg>
        <pc:spChg chg="mod">
          <ac:chgData name="Yvonne van der Meulen" userId="5f6fece0-aa25-454e-9b4e-378a81544726" providerId="ADAL" clId="{001CF505-361F-4B63-8B6E-D9AEEFCF1ED8}" dt="2020-02-25T19:44:30.373" v="909" actId="20577"/>
          <ac:spMkLst>
            <pc:docMk/>
            <pc:sldMk cId="2800666964" sldId="262"/>
            <ac:spMk id="3" creationId="{00000000-0000-0000-0000-000000000000}"/>
          </ac:spMkLst>
        </pc:spChg>
        <pc:spChg chg="add">
          <ac:chgData name="Yvonne van der Meulen" userId="5f6fece0-aa25-454e-9b4e-378a81544726" providerId="ADAL" clId="{001CF505-361F-4B63-8B6E-D9AEEFCF1ED8}" dt="2020-02-25T19:41:41.967" v="762" actId="26606"/>
          <ac:spMkLst>
            <pc:docMk/>
            <pc:sldMk cId="2800666964" sldId="262"/>
            <ac:spMk id="71" creationId="{B32DC26D-8B9B-4CC1-B3CC-D3EA0FB162CD}"/>
          </ac:spMkLst>
        </pc:spChg>
        <pc:picChg chg="add mod ord">
          <ac:chgData name="Yvonne van der Meulen" userId="5f6fece0-aa25-454e-9b4e-378a81544726" providerId="ADAL" clId="{001CF505-361F-4B63-8B6E-D9AEEFCF1ED8}" dt="2020-02-25T19:41:49.676" v="763"/>
          <ac:picMkLst>
            <pc:docMk/>
            <pc:sldMk cId="2800666964" sldId="262"/>
            <ac:picMk id="4098" creationId="{AD687B15-AC1C-47A0-8E43-F914C28D3826}"/>
          </ac:picMkLst>
        </pc:picChg>
        <pc:cxnChg chg="add">
          <ac:chgData name="Yvonne van der Meulen" userId="5f6fece0-aa25-454e-9b4e-378a81544726" providerId="ADAL" clId="{001CF505-361F-4B63-8B6E-D9AEEFCF1ED8}" dt="2020-02-25T19:41:41.967" v="762" actId="26606"/>
          <ac:cxnSpMkLst>
            <pc:docMk/>
            <pc:sldMk cId="2800666964" sldId="262"/>
            <ac:cxnSpMk id="73" creationId="{FBB7ADC3-53A0-44F2-914A-78CADAF33411}"/>
          </ac:cxnSpMkLst>
        </pc:cxnChg>
      </pc:sldChg>
      <pc:sldChg chg="del">
        <pc:chgData name="Yvonne van der Meulen" userId="5f6fece0-aa25-454e-9b4e-378a81544726" providerId="ADAL" clId="{001CF505-361F-4B63-8B6E-D9AEEFCF1ED8}" dt="2020-02-25T19:33:33.339" v="438" actId="2696"/>
        <pc:sldMkLst>
          <pc:docMk/>
          <pc:sldMk cId="196836587" sldId="263"/>
        </pc:sldMkLst>
      </pc:sldChg>
      <pc:sldChg chg="addSp modSp mod setBg setClrOvrMap">
        <pc:chgData name="Yvonne van der Meulen" userId="5f6fece0-aa25-454e-9b4e-378a81544726" providerId="ADAL" clId="{001CF505-361F-4B63-8B6E-D9AEEFCF1ED8}" dt="2020-02-25T19:47:39.444" v="1092" actId="404"/>
        <pc:sldMkLst>
          <pc:docMk/>
          <pc:sldMk cId="857244020" sldId="265"/>
        </pc:sldMkLst>
        <pc:spChg chg="mod">
          <ac:chgData name="Yvonne van der Meulen" userId="5f6fece0-aa25-454e-9b4e-378a81544726" providerId="ADAL" clId="{001CF505-361F-4B63-8B6E-D9AEEFCF1ED8}" dt="2020-02-25T19:47:39.444" v="1092" actId="404"/>
          <ac:spMkLst>
            <pc:docMk/>
            <pc:sldMk cId="857244020" sldId="265"/>
            <ac:spMk id="2" creationId="{00000000-0000-0000-0000-000000000000}"/>
          </ac:spMkLst>
        </pc:spChg>
        <pc:spChg chg="mod">
          <ac:chgData name="Yvonne van der Meulen" userId="5f6fece0-aa25-454e-9b4e-378a81544726" providerId="ADAL" clId="{001CF505-361F-4B63-8B6E-D9AEEFCF1ED8}" dt="2020-02-25T19:47:25.333" v="1080" actId="14100"/>
          <ac:spMkLst>
            <pc:docMk/>
            <pc:sldMk cId="857244020" sldId="265"/>
            <ac:spMk id="3" creationId="{00000000-0000-0000-0000-000000000000}"/>
          </ac:spMkLst>
        </pc:spChg>
        <pc:spChg chg="add">
          <ac:chgData name="Yvonne van der Meulen" userId="5f6fece0-aa25-454e-9b4e-378a81544726" providerId="ADAL" clId="{001CF505-361F-4B63-8B6E-D9AEEFCF1ED8}" dt="2020-02-25T19:46:45.460" v="1015" actId="26606"/>
          <ac:spMkLst>
            <pc:docMk/>
            <pc:sldMk cId="857244020" sldId="265"/>
            <ac:spMk id="8" creationId="{FBA6828D-410E-4E1B-8CAD-4972FBB3B907}"/>
          </ac:spMkLst>
        </pc:spChg>
        <pc:spChg chg="add">
          <ac:chgData name="Yvonne van der Meulen" userId="5f6fece0-aa25-454e-9b4e-378a81544726" providerId="ADAL" clId="{001CF505-361F-4B63-8B6E-D9AEEFCF1ED8}" dt="2020-02-25T19:46:45.460" v="1015" actId="26606"/>
          <ac:spMkLst>
            <pc:docMk/>
            <pc:sldMk cId="857244020" sldId="265"/>
            <ac:spMk id="10" creationId="{6D428773-F789-43B7-B5FD-AE49E5BD2E79}"/>
          </ac:spMkLst>
        </pc:spChg>
      </pc:sldChg>
      <pc:sldChg chg="addSp delSp modSp mod setBg setClrOvrMap">
        <pc:chgData name="Yvonne van der Meulen" userId="5f6fece0-aa25-454e-9b4e-378a81544726" providerId="ADAL" clId="{001CF505-361F-4B63-8B6E-D9AEEFCF1ED8}" dt="2020-02-25T19:50:23.708" v="1172" actId="20577"/>
        <pc:sldMkLst>
          <pc:docMk/>
          <pc:sldMk cId="3221617487" sldId="266"/>
        </pc:sldMkLst>
        <pc:spChg chg="mod">
          <ac:chgData name="Yvonne van der Meulen" userId="5f6fece0-aa25-454e-9b4e-378a81544726" providerId="ADAL" clId="{001CF505-361F-4B63-8B6E-D9AEEFCF1ED8}" dt="2020-02-25T19:50:23.708" v="1172" actId="20577"/>
          <ac:spMkLst>
            <pc:docMk/>
            <pc:sldMk cId="3221617487" sldId="266"/>
            <ac:spMk id="2" creationId="{00000000-0000-0000-0000-000000000000}"/>
          </ac:spMkLst>
        </pc:spChg>
        <pc:spChg chg="add del mod">
          <ac:chgData name="Yvonne van der Meulen" userId="5f6fece0-aa25-454e-9b4e-378a81544726" providerId="ADAL" clId="{001CF505-361F-4B63-8B6E-D9AEEFCF1ED8}" dt="2020-02-25T19:49:38.352" v="1143" actId="26606"/>
          <ac:spMkLst>
            <pc:docMk/>
            <pc:sldMk cId="3221617487" sldId="266"/>
            <ac:spMk id="3" creationId="{00000000-0000-0000-0000-000000000000}"/>
          </ac:spMkLst>
        </pc:spChg>
        <pc:spChg chg="add del">
          <ac:chgData name="Yvonne van der Meulen" userId="5f6fece0-aa25-454e-9b4e-378a81544726" providerId="ADAL" clId="{001CF505-361F-4B63-8B6E-D9AEEFCF1ED8}" dt="2020-02-25T19:49:38.352" v="1143" actId="26606"/>
          <ac:spMkLst>
            <pc:docMk/>
            <pc:sldMk cId="3221617487" sldId="266"/>
            <ac:spMk id="8" creationId="{FBA6828D-410E-4E1B-8CAD-4972FBB3B907}"/>
          </ac:spMkLst>
        </pc:spChg>
        <pc:spChg chg="add del">
          <ac:chgData name="Yvonne van der Meulen" userId="5f6fece0-aa25-454e-9b4e-378a81544726" providerId="ADAL" clId="{001CF505-361F-4B63-8B6E-D9AEEFCF1ED8}" dt="2020-02-25T19:49:38.352" v="1143" actId="26606"/>
          <ac:spMkLst>
            <pc:docMk/>
            <pc:sldMk cId="3221617487" sldId="266"/>
            <ac:spMk id="10" creationId="{6D428773-F789-43B7-B5FD-AE49E5BD2E79}"/>
          </ac:spMkLst>
        </pc:spChg>
        <pc:spChg chg="add">
          <ac:chgData name="Yvonne van der Meulen" userId="5f6fece0-aa25-454e-9b4e-378a81544726" providerId="ADAL" clId="{001CF505-361F-4B63-8B6E-D9AEEFCF1ED8}" dt="2020-02-25T19:49:38.352" v="1143" actId="26606"/>
          <ac:spMkLst>
            <pc:docMk/>
            <pc:sldMk cId="3221617487" sldId="266"/>
            <ac:spMk id="13" creationId="{E5B3935F-AC8A-4AE4-9527-D439FA6B0704}"/>
          </ac:spMkLst>
        </pc:spChg>
        <pc:spChg chg="add del">
          <ac:chgData name="Yvonne van der Meulen" userId="5f6fece0-aa25-454e-9b4e-378a81544726" providerId="ADAL" clId="{001CF505-361F-4B63-8B6E-D9AEEFCF1ED8}" dt="2020-02-25T19:49:20.779" v="1138" actId="26606"/>
          <ac:spMkLst>
            <pc:docMk/>
            <pc:sldMk cId="3221617487" sldId="266"/>
            <ac:spMk id="17" creationId="{E5B3935F-AC8A-4AE4-9527-D439FA6B0704}"/>
          </ac:spMkLst>
        </pc:spChg>
        <pc:graphicFrameChg chg="add del">
          <ac:chgData name="Yvonne van der Meulen" userId="5f6fece0-aa25-454e-9b4e-378a81544726" providerId="ADAL" clId="{001CF505-361F-4B63-8B6E-D9AEEFCF1ED8}" dt="2020-02-25T19:49:20.779" v="1138" actId="26606"/>
          <ac:graphicFrameMkLst>
            <pc:docMk/>
            <pc:sldMk cId="3221617487" sldId="266"/>
            <ac:graphicFrameMk id="12" creationId="{0AB0C91B-56A7-4DFF-A78C-8A2737BD1F3E}"/>
          </ac:graphicFrameMkLst>
        </pc:graphicFrameChg>
        <pc:graphicFrameChg chg="add">
          <ac:chgData name="Yvonne van der Meulen" userId="5f6fece0-aa25-454e-9b4e-378a81544726" providerId="ADAL" clId="{001CF505-361F-4B63-8B6E-D9AEEFCF1ED8}" dt="2020-02-25T19:49:38.352" v="1143" actId="26606"/>
          <ac:graphicFrameMkLst>
            <pc:docMk/>
            <pc:sldMk cId="3221617487" sldId="266"/>
            <ac:graphicFrameMk id="14" creationId="{2591DEC8-0BD6-43DA-B1B8-6A2FE158257E}"/>
          </ac:graphicFrameMkLst>
        </pc:graphicFrameChg>
        <pc:picChg chg="del">
          <ac:chgData name="Yvonne van der Meulen" userId="5f6fece0-aa25-454e-9b4e-378a81544726" providerId="ADAL" clId="{001CF505-361F-4B63-8B6E-D9AEEFCF1ED8}" dt="2020-02-25T19:47:56.875" v="1093" actId="478"/>
          <ac:picMkLst>
            <pc:docMk/>
            <pc:sldMk cId="3221617487" sldId="266"/>
            <ac:picMk id="4" creationId="{00000000-0000-0000-0000-000000000000}"/>
          </ac:picMkLst>
        </pc:picChg>
        <pc:picChg chg="del">
          <ac:chgData name="Yvonne van der Meulen" userId="5f6fece0-aa25-454e-9b4e-378a81544726" providerId="ADAL" clId="{001CF505-361F-4B63-8B6E-D9AEEFCF1ED8}" dt="2020-02-25T19:47:58.010" v="1094" actId="478"/>
          <ac:picMkLst>
            <pc:docMk/>
            <pc:sldMk cId="3221617487" sldId="266"/>
            <ac:picMk id="5" creationId="{00000000-0000-0000-0000-000000000000}"/>
          </ac:picMkLst>
        </pc:picChg>
      </pc:sldChg>
      <pc:sldChg chg="addSp modSp mod setBg">
        <pc:chgData name="Yvonne van der Meulen" userId="5f6fece0-aa25-454e-9b4e-378a81544726" providerId="ADAL" clId="{001CF505-361F-4B63-8B6E-D9AEEFCF1ED8}" dt="2020-02-25T19:52:23.963" v="1251" actId="1076"/>
        <pc:sldMkLst>
          <pc:docMk/>
          <pc:sldMk cId="1372578338" sldId="267"/>
        </pc:sldMkLst>
        <pc:spChg chg="mod">
          <ac:chgData name="Yvonne van der Meulen" userId="5f6fece0-aa25-454e-9b4e-378a81544726" providerId="ADAL" clId="{001CF505-361F-4B63-8B6E-D9AEEFCF1ED8}" dt="2020-02-25T19:51:34.916" v="1237" actId="26606"/>
          <ac:spMkLst>
            <pc:docMk/>
            <pc:sldMk cId="1372578338" sldId="267"/>
            <ac:spMk id="2" creationId="{00000000-0000-0000-0000-000000000000}"/>
          </ac:spMkLst>
        </pc:spChg>
        <pc:spChg chg="mod">
          <ac:chgData name="Yvonne van der Meulen" userId="5f6fece0-aa25-454e-9b4e-378a81544726" providerId="ADAL" clId="{001CF505-361F-4B63-8B6E-D9AEEFCF1ED8}" dt="2020-02-25T19:52:23.963" v="1251" actId="1076"/>
          <ac:spMkLst>
            <pc:docMk/>
            <pc:sldMk cId="1372578338" sldId="267"/>
            <ac:spMk id="3" creationId="{00000000-0000-0000-0000-000000000000}"/>
          </ac:spMkLst>
        </pc:spChg>
        <pc:spChg chg="add">
          <ac:chgData name="Yvonne van der Meulen" userId="5f6fece0-aa25-454e-9b4e-378a81544726" providerId="ADAL" clId="{001CF505-361F-4B63-8B6E-D9AEEFCF1ED8}" dt="2020-02-25T19:51:34.916" v="1237" actId="26606"/>
          <ac:spMkLst>
            <pc:docMk/>
            <pc:sldMk cId="1372578338" sldId="267"/>
            <ac:spMk id="71" creationId="{49E08AF5-3E90-4033-8EC2-5D18E03DFBF3}"/>
          </ac:spMkLst>
        </pc:spChg>
        <pc:picChg chg="add mod ord">
          <ac:chgData name="Yvonne van der Meulen" userId="5f6fece0-aa25-454e-9b4e-378a81544726" providerId="ADAL" clId="{001CF505-361F-4B63-8B6E-D9AEEFCF1ED8}" dt="2020-02-25T19:51:34.916" v="1237" actId="26606"/>
          <ac:picMkLst>
            <pc:docMk/>
            <pc:sldMk cId="1372578338" sldId="267"/>
            <ac:picMk id="6146" creationId="{09D2954B-3AB7-4518-9378-FB85736AEB81}"/>
          </ac:picMkLst>
        </pc:picChg>
        <pc:cxnChg chg="add">
          <ac:chgData name="Yvonne van der Meulen" userId="5f6fece0-aa25-454e-9b4e-378a81544726" providerId="ADAL" clId="{001CF505-361F-4B63-8B6E-D9AEEFCF1ED8}" dt="2020-02-25T19:51:34.916" v="1237" actId="26606"/>
          <ac:cxnSpMkLst>
            <pc:docMk/>
            <pc:sldMk cId="1372578338" sldId="267"/>
            <ac:cxnSpMk id="73" creationId="{6F171EE2-1899-4B71-B6F6-B7A0050CC9F2}"/>
          </ac:cxnSpMkLst>
        </pc:cxnChg>
      </pc:sldChg>
      <pc:sldChg chg="addSp delSp modSp mod setBg setClrOvrMap">
        <pc:chgData name="Yvonne van der Meulen" userId="5f6fece0-aa25-454e-9b4e-378a81544726" providerId="ADAL" clId="{001CF505-361F-4B63-8B6E-D9AEEFCF1ED8}" dt="2020-02-25T19:28:48.650" v="273" actId="26606"/>
        <pc:sldMkLst>
          <pc:docMk/>
          <pc:sldMk cId="3791523428" sldId="268"/>
        </pc:sldMkLst>
        <pc:spChg chg="mod">
          <ac:chgData name="Yvonne van der Meulen" userId="5f6fece0-aa25-454e-9b4e-378a81544726" providerId="ADAL" clId="{001CF505-361F-4B63-8B6E-D9AEEFCF1ED8}" dt="2020-02-25T19:28:48.650" v="273" actId="26606"/>
          <ac:spMkLst>
            <pc:docMk/>
            <pc:sldMk cId="3791523428" sldId="268"/>
            <ac:spMk id="2" creationId="{00000000-0000-0000-0000-000000000000}"/>
          </ac:spMkLst>
        </pc:spChg>
        <pc:spChg chg="mod">
          <ac:chgData name="Yvonne van der Meulen" userId="5f6fece0-aa25-454e-9b4e-378a81544726" providerId="ADAL" clId="{001CF505-361F-4B63-8B6E-D9AEEFCF1ED8}" dt="2020-02-25T19:28:48.650" v="273" actId="26606"/>
          <ac:spMkLst>
            <pc:docMk/>
            <pc:sldMk cId="3791523428" sldId="268"/>
            <ac:spMk id="3" creationId="{00000000-0000-0000-0000-000000000000}"/>
          </ac:spMkLst>
        </pc:spChg>
        <pc:spChg chg="add del">
          <ac:chgData name="Yvonne van der Meulen" userId="5f6fece0-aa25-454e-9b4e-378a81544726" providerId="ADAL" clId="{001CF505-361F-4B63-8B6E-D9AEEFCF1ED8}" dt="2020-02-25T19:28:28.741" v="257" actId="26606"/>
          <ac:spMkLst>
            <pc:docMk/>
            <pc:sldMk cId="3791523428" sldId="268"/>
            <ac:spMk id="8" creationId="{39E4C68A-A4A9-48A4-9FF2-D2896B1EA01F}"/>
          </ac:spMkLst>
        </pc:spChg>
        <pc:spChg chg="add del">
          <ac:chgData name="Yvonne van der Meulen" userId="5f6fece0-aa25-454e-9b4e-378a81544726" providerId="ADAL" clId="{001CF505-361F-4B63-8B6E-D9AEEFCF1ED8}" dt="2020-02-25T19:28:28.741" v="257" actId="26606"/>
          <ac:spMkLst>
            <pc:docMk/>
            <pc:sldMk cId="3791523428" sldId="268"/>
            <ac:spMk id="10" creationId="{E2B9AEA5-52CB-49A6-AF8A-33502F291B91}"/>
          </ac:spMkLst>
        </pc:spChg>
        <pc:spChg chg="add del">
          <ac:chgData name="Yvonne van der Meulen" userId="5f6fece0-aa25-454e-9b4e-378a81544726" providerId="ADAL" clId="{001CF505-361F-4B63-8B6E-D9AEEFCF1ED8}" dt="2020-02-25T19:28:48.650" v="273" actId="26606"/>
          <ac:spMkLst>
            <pc:docMk/>
            <pc:sldMk cId="3791523428" sldId="268"/>
            <ac:spMk id="12" creationId="{FBA6828D-410E-4E1B-8CAD-4972FBB3B907}"/>
          </ac:spMkLst>
        </pc:spChg>
        <pc:spChg chg="add del">
          <ac:chgData name="Yvonne van der Meulen" userId="5f6fece0-aa25-454e-9b4e-378a81544726" providerId="ADAL" clId="{001CF505-361F-4B63-8B6E-D9AEEFCF1ED8}" dt="2020-02-25T19:28:48.650" v="273" actId="26606"/>
          <ac:spMkLst>
            <pc:docMk/>
            <pc:sldMk cId="3791523428" sldId="268"/>
            <ac:spMk id="13" creationId="{6D428773-F789-43B7-B5FD-AE49E5BD2E79}"/>
          </ac:spMkLst>
        </pc:spChg>
        <pc:spChg chg="add del">
          <ac:chgData name="Yvonne van der Meulen" userId="5f6fece0-aa25-454e-9b4e-378a81544726" providerId="ADAL" clId="{001CF505-361F-4B63-8B6E-D9AEEFCF1ED8}" dt="2020-02-25T19:28:48.646" v="272" actId="26606"/>
          <ac:spMkLst>
            <pc:docMk/>
            <pc:sldMk cId="3791523428" sldId="268"/>
            <ac:spMk id="18" creationId="{FBA6828D-410E-4E1B-8CAD-4972FBB3B907}"/>
          </ac:spMkLst>
        </pc:spChg>
        <pc:spChg chg="add del">
          <ac:chgData name="Yvonne van der Meulen" userId="5f6fece0-aa25-454e-9b4e-378a81544726" providerId="ADAL" clId="{001CF505-361F-4B63-8B6E-D9AEEFCF1ED8}" dt="2020-02-25T19:28:48.646" v="272" actId="26606"/>
          <ac:spMkLst>
            <pc:docMk/>
            <pc:sldMk cId="3791523428" sldId="268"/>
            <ac:spMk id="20" creationId="{6D428773-F789-43B7-B5FD-AE49E5BD2E79}"/>
          </ac:spMkLst>
        </pc:spChg>
        <pc:spChg chg="add">
          <ac:chgData name="Yvonne van der Meulen" userId="5f6fece0-aa25-454e-9b4e-378a81544726" providerId="ADAL" clId="{001CF505-361F-4B63-8B6E-D9AEEFCF1ED8}" dt="2020-02-25T19:28:48.650" v="273" actId="26606"/>
          <ac:spMkLst>
            <pc:docMk/>
            <pc:sldMk cId="3791523428" sldId="268"/>
            <ac:spMk id="22" creationId="{8E25F227-C9F5-44BC-8ECE-188763D8538E}"/>
          </ac:spMkLst>
        </pc:spChg>
        <pc:spChg chg="add">
          <ac:chgData name="Yvonne van der Meulen" userId="5f6fece0-aa25-454e-9b4e-378a81544726" providerId="ADAL" clId="{001CF505-361F-4B63-8B6E-D9AEEFCF1ED8}" dt="2020-02-25T19:28:48.650" v="273" actId="26606"/>
          <ac:spMkLst>
            <pc:docMk/>
            <pc:sldMk cId="3791523428" sldId="268"/>
            <ac:spMk id="23" creationId="{D654DB25-410A-44B7-8058-3193D21EAFC7}"/>
          </ac:spMkLst>
        </pc:spChg>
        <pc:spChg chg="add">
          <ac:chgData name="Yvonne van der Meulen" userId="5f6fece0-aa25-454e-9b4e-378a81544726" providerId="ADAL" clId="{001CF505-361F-4B63-8B6E-D9AEEFCF1ED8}" dt="2020-02-25T19:28:48.650" v="273" actId="26606"/>
          <ac:spMkLst>
            <pc:docMk/>
            <pc:sldMk cId="3791523428" sldId="268"/>
            <ac:spMk id="24" creationId="{9FAFEBEB-E7DF-4119-99EC-3C2C5F3C7AAF}"/>
          </ac:spMkLst>
        </pc:spChg>
      </pc:sldChg>
      <pc:sldChg chg="modTransition">
        <pc:chgData name="Yvonne van der Meulen" userId="5f6fece0-aa25-454e-9b4e-378a81544726" providerId="ADAL" clId="{001CF505-361F-4B63-8B6E-D9AEEFCF1ED8}" dt="2020-03-04T13:25:39.047" v="1350"/>
        <pc:sldMkLst>
          <pc:docMk/>
          <pc:sldMk cId="1920111014" sldId="269"/>
        </pc:sldMkLst>
      </pc:sldChg>
      <pc:sldChg chg="addSp delSp modSp mod modTransition setBg setClrOvrMap">
        <pc:chgData name="Yvonne van der Meulen" userId="5f6fece0-aa25-454e-9b4e-378a81544726" providerId="ADAL" clId="{001CF505-361F-4B63-8B6E-D9AEEFCF1ED8}" dt="2020-03-16T09:58:30.849" v="6039" actId="404"/>
        <pc:sldMkLst>
          <pc:docMk/>
          <pc:sldMk cId="2128536031" sldId="270"/>
        </pc:sldMkLst>
        <pc:spChg chg="mod">
          <ac:chgData name="Yvonne van der Meulen" userId="5f6fece0-aa25-454e-9b4e-378a81544726" providerId="ADAL" clId="{001CF505-361F-4B63-8B6E-D9AEEFCF1ED8}" dt="2020-03-16T09:52:57.583" v="6013" actId="26606"/>
          <ac:spMkLst>
            <pc:docMk/>
            <pc:sldMk cId="2128536031" sldId="270"/>
            <ac:spMk id="13" creationId="{00000000-0000-0000-0000-000000000000}"/>
          </ac:spMkLst>
        </pc:spChg>
        <pc:spChg chg="mod">
          <ac:chgData name="Yvonne van der Meulen" userId="5f6fece0-aa25-454e-9b4e-378a81544726" providerId="ADAL" clId="{001CF505-361F-4B63-8B6E-D9AEEFCF1ED8}" dt="2020-03-16T09:58:30.849" v="6039" actId="404"/>
          <ac:spMkLst>
            <pc:docMk/>
            <pc:sldMk cId="2128536031" sldId="270"/>
            <ac:spMk id="14" creationId="{00000000-0000-0000-0000-000000000000}"/>
          </ac:spMkLst>
        </pc:spChg>
        <pc:spChg chg="add del">
          <ac:chgData name="Yvonne van der Meulen" userId="5f6fece0-aa25-454e-9b4e-378a81544726" providerId="ADAL" clId="{001CF505-361F-4B63-8B6E-D9AEEFCF1ED8}" dt="2020-03-16T09:48:47.054" v="5871" actId="26606"/>
          <ac:spMkLst>
            <pc:docMk/>
            <pc:sldMk cId="2128536031" sldId="270"/>
            <ac:spMk id="19" creationId="{B55B858F-1E70-4E6F-BE67-C90AA7EDA418}"/>
          </ac:spMkLst>
        </pc:spChg>
        <pc:spChg chg="add del">
          <ac:chgData name="Yvonne van der Meulen" userId="5f6fece0-aa25-454e-9b4e-378a81544726" providerId="ADAL" clId="{001CF505-361F-4B63-8B6E-D9AEEFCF1ED8}" dt="2020-03-16T09:50:22.210" v="5997" actId="26606"/>
          <ac:spMkLst>
            <pc:docMk/>
            <pc:sldMk cId="2128536031" sldId="270"/>
            <ac:spMk id="23" creationId="{16BA3B9B-A5EE-4E60-B809-93226826189D}"/>
          </ac:spMkLst>
        </pc:spChg>
        <pc:spChg chg="add del">
          <ac:chgData name="Yvonne van der Meulen" userId="5f6fece0-aa25-454e-9b4e-378a81544726" providerId="ADAL" clId="{001CF505-361F-4B63-8B6E-D9AEEFCF1ED8}" dt="2020-03-16T09:52:57.583" v="6013" actId="26606"/>
          <ac:spMkLst>
            <pc:docMk/>
            <pc:sldMk cId="2128536031" sldId="270"/>
            <ac:spMk id="29" creationId="{B32DC26D-8B9B-4CC1-B3CC-D3EA0FB162CD}"/>
          </ac:spMkLst>
        </pc:spChg>
        <pc:spChg chg="add del">
          <ac:chgData name="Yvonne van der Meulen" userId="5f6fece0-aa25-454e-9b4e-378a81544726" providerId="ADAL" clId="{001CF505-361F-4B63-8B6E-D9AEEFCF1ED8}" dt="2020-03-16T09:52:50.892" v="6010" actId="26606"/>
          <ac:spMkLst>
            <pc:docMk/>
            <pc:sldMk cId="2128536031" sldId="270"/>
            <ac:spMk id="36" creationId="{A00D92BF-81D0-4FF2-8513-4AA1A3E47EE6}"/>
          </ac:spMkLst>
        </pc:spChg>
        <pc:spChg chg="add del">
          <ac:chgData name="Yvonne van der Meulen" userId="5f6fece0-aa25-454e-9b4e-378a81544726" providerId="ADAL" clId="{001CF505-361F-4B63-8B6E-D9AEEFCF1ED8}" dt="2020-03-16T09:52:57.570" v="6012" actId="26606"/>
          <ac:spMkLst>
            <pc:docMk/>
            <pc:sldMk cId="2128536031" sldId="270"/>
            <ac:spMk id="40" creationId="{49E08AF5-3E90-4033-8EC2-5D18E03DFBF3}"/>
          </ac:spMkLst>
        </pc:spChg>
        <pc:spChg chg="add">
          <ac:chgData name="Yvonne van der Meulen" userId="5f6fece0-aa25-454e-9b4e-378a81544726" providerId="ADAL" clId="{001CF505-361F-4B63-8B6E-D9AEEFCF1ED8}" dt="2020-03-16T09:52:57.583" v="6013" actId="26606"/>
          <ac:spMkLst>
            <pc:docMk/>
            <pc:sldMk cId="2128536031" sldId="270"/>
            <ac:spMk id="43" creationId="{4038CB10-1F5C-4D54-9DF7-12586DE5B007}"/>
          </ac:spMkLst>
        </pc:spChg>
        <pc:spChg chg="add">
          <ac:chgData name="Yvonne van der Meulen" userId="5f6fece0-aa25-454e-9b4e-378a81544726" providerId="ADAL" clId="{001CF505-361F-4B63-8B6E-D9AEEFCF1ED8}" dt="2020-03-16T09:52:57.583" v="6013" actId="26606"/>
          <ac:spMkLst>
            <pc:docMk/>
            <pc:sldMk cId="2128536031" sldId="270"/>
            <ac:spMk id="44" creationId="{73ED6512-6858-4552-B699-9A97FE9A4EA2}"/>
          </ac:spMkLst>
        </pc:spChg>
        <pc:picChg chg="add mod ord">
          <ac:chgData name="Yvonne van der Meulen" userId="5f6fece0-aa25-454e-9b4e-378a81544726" providerId="ADAL" clId="{001CF505-361F-4B63-8B6E-D9AEEFCF1ED8}" dt="2020-03-16T09:52:57.583" v="6013" actId="26606"/>
          <ac:picMkLst>
            <pc:docMk/>
            <pc:sldMk cId="2128536031" sldId="270"/>
            <ac:picMk id="4" creationId="{5F68459E-CE24-4566-A62B-E8254A4491E8}"/>
          </ac:picMkLst>
        </pc:picChg>
        <pc:cxnChg chg="add del">
          <ac:chgData name="Yvonne van der Meulen" userId="5f6fece0-aa25-454e-9b4e-378a81544726" providerId="ADAL" clId="{001CF505-361F-4B63-8B6E-D9AEEFCF1ED8}" dt="2020-03-16T09:48:47.054" v="5871" actId="26606"/>
          <ac:cxnSpMkLst>
            <pc:docMk/>
            <pc:sldMk cId="2128536031" sldId="270"/>
            <ac:cxnSpMk id="21" creationId="{1104BD89-6707-4892-B5BB-2329B7667650}"/>
          </ac:cxnSpMkLst>
        </pc:cxnChg>
        <pc:cxnChg chg="add del">
          <ac:chgData name="Yvonne van der Meulen" userId="5f6fece0-aa25-454e-9b4e-378a81544726" providerId="ADAL" clId="{001CF505-361F-4B63-8B6E-D9AEEFCF1ED8}" dt="2020-03-16T09:50:22.210" v="5997" actId="26606"/>
          <ac:cxnSpMkLst>
            <pc:docMk/>
            <pc:sldMk cId="2128536031" sldId="270"/>
            <ac:cxnSpMk id="24" creationId="{2F119B9D-EB57-4E21-A62E-D4EB28B107D7}"/>
          </ac:cxnSpMkLst>
        </pc:cxnChg>
        <pc:cxnChg chg="add del">
          <ac:chgData name="Yvonne van der Meulen" userId="5f6fece0-aa25-454e-9b4e-378a81544726" providerId="ADAL" clId="{001CF505-361F-4B63-8B6E-D9AEEFCF1ED8}" dt="2020-03-16T09:52:57.583" v="6013" actId="26606"/>
          <ac:cxnSpMkLst>
            <pc:docMk/>
            <pc:sldMk cId="2128536031" sldId="270"/>
            <ac:cxnSpMk id="31" creationId="{FBB7ADC3-53A0-44F2-914A-78CADAF33411}"/>
          </ac:cxnSpMkLst>
        </pc:cxnChg>
        <pc:cxnChg chg="add del">
          <ac:chgData name="Yvonne van der Meulen" userId="5f6fece0-aa25-454e-9b4e-378a81544726" providerId="ADAL" clId="{001CF505-361F-4B63-8B6E-D9AEEFCF1ED8}" dt="2020-03-16T09:52:50.892" v="6010" actId="26606"/>
          <ac:cxnSpMkLst>
            <pc:docMk/>
            <pc:sldMk cId="2128536031" sldId="270"/>
            <ac:cxnSpMk id="38" creationId="{D7921103-1BF7-497A-81AD-2552D43B80A3}"/>
          </ac:cxnSpMkLst>
        </pc:cxnChg>
        <pc:cxnChg chg="add del">
          <ac:chgData name="Yvonne van der Meulen" userId="5f6fece0-aa25-454e-9b4e-378a81544726" providerId="ADAL" clId="{001CF505-361F-4B63-8B6E-D9AEEFCF1ED8}" dt="2020-03-16T09:52:57.570" v="6012" actId="26606"/>
          <ac:cxnSpMkLst>
            <pc:docMk/>
            <pc:sldMk cId="2128536031" sldId="270"/>
            <ac:cxnSpMk id="41" creationId="{6F171EE2-1899-4B71-B6F6-B7A0050CC9F2}"/>
          </ac:cxnSpMkLst>
        </pc:cxnChg>
      </pc:sldChg>
      <pc:sldChg chg="addSp delSp modSp mod modTransition setClrOvrMap">
        <pc:chgData name="Yvonne van der Meulen" userId="5f6fece0-aa25-454e-9b4e-378a81544726" providerId="ADAL" clId="{001CF505-361F-4B63-8B6E-D9AEEFCF1ED8}" dt="2020-03-16T10:08:06.215" v="6330" actId="14100"/>
        <pc:sldMkLst>
          <pc:docMk/>
          <pc:sldMk cId="4254102121" sldId="286"/>
        </pc:sldMkLst>
        <pc:spChg chg="mod">
          <ac:chgData name="Yvonne van der Meulen" userId="5f6fece0-aa25-454e-9b4e-378a81544726" providerId="ADAL" clId="{001CF505-361F-4B63-8B6E-D9AEEFCF1ED8}" dt="2020-03-16T10:03:51.853" v="6155" actId="20577"/>
          <ac:spMkLst>
            <pc:docMk/>
            <pc:sldMk cId="4254102121" sldId="286"/>
            <ac:spMk id="2" creationId="{00000000-0000-0000-0000-000000000000}"/>
          </ac:spMkLst>
        </pc:spChg>
        <pc:spChg chg="mod">
          <ac:chgData name="Yvonne van der Meulen" userId="5f6fece0-aa25-454e-9b4e-378a81544726" providerId="ADAL" clId="{001CF505-361F-4B63-8B6E-D9AEEFCF1ED8}" dt="2020-03-16T10:08:06.215" v="6330" actId="14100"/>
          <ac:spMkLst>
            <pc:docMk/>
            <pc:sldMk cId="4254102121" sldId="286"/>
            <ac:spMk id="3" creationId="{00000000-0000-0000-0000-000000000000}"/>
          </ac:spMkLst>
        </pc:spChg>
        <pc:spChg chg="del">
          <ac:chgData name="Yvonne van der Meulen" userId="5f6fece0-aa25-454e-9b4e-378a81544726" providerId="ADAL" clId="{001CF505-361F-4B63-8B6E-D9AEEFCF1ED8}" dt="2020-03-16T10:03:19.507" v="6148" actId="26606"/>
          <ac:spMkLst>
            <pc:docMk/>
            <pc:sldMk cId="4254102121" sldId="286"/>
            <ac:spMk id="8" creationId="{A10C41F2-1746-4431-9B52-B9F147A896B8}"/>
          </ac:spMkLst>
        </pc:spChg>
        <pc:spChg chg="del">
          <ac:chgData name="Yvonne van der Meulen" userId="5f6fece0-aa25-454e-9b4e-378a81544726" providerId="ADAL" clId="{001CF505-361F-4B63-8B6E-D9AEEFCF1ED8}" dt="2020-03-16T10:03:19.507" v="6148" actId="26606"/>
          <ac:spMkLst>
            <pc:docMk/>
            <pc:sldMk cId="4254102121" sldId="286"/>
            <ac:spMk id="10" creationId="{7984928E-D694-4849-BBAD-D7C7DC405478}"/>
          </ac:spMkLst>
        </pc:spChg>
        <pc:picChg chg="add mod">
          <ac:chgData name="Yvonne van der Meulen" userId="5f6fece0-aa25-454e-9b4e-378a81544726" providerId="ADAL" clId="{001CF505-361F-4B63-8B6E-D9AEEFCF1ED8}" dt="2020-03-16T10:03:19.507" v="6148" actId="26606"/>
          <ac:picMkLst>
            <pc:docMk/>
            <pc:sldMk cId="4254102121" sldId="286"/>
            <ac:picMk id="2050" creationId="{F3BFA90B-3CE8-4891-A051-A832EE99728C}"/>
          </ac:picMkLst>
        </pc:picChg>
        <pc:cxnChg chg="del">
          <ac:chgData name="Yvonne van der Meulen" userId="5f6fece0-aa25-454e-9b4e-378a81544726" providerId="ADAL" clId="{001CF505-361F-4B63-8B6E-D9AEEFCF1ED8}" dt="2020-03-16T10:03:19.507" v="6148" actId="26606"/>
          <ac:cxnSpMkLst>
            <pc:docMk/>
            <pc:sldMk cId="4254102121" sldId="286"/>
            <ac:cxnSpMk id="12" creationId="{99237721-19CF-41B1-AA0A-E1E1A8282D52}"/>
          </ac:cxnSpMkLst>
        </pc:cxnChg>
      </pc:sldChg>
      <pc:sldChg chg="addSp modSp mod modTransition setBg modAnim">
        <pc:chgData name="Yvonne van der Meulen" userId="5f6fece0-aa25-454e-9b4e-378a81544726" providerId="ADAL" clId="{001CF505-361F-4B63-8B6E-D9AEEFCF1ED8}" dt="2020-03-16T10:07:48.422" v="6328"/>
        <pc:sldMkLst>
          <pc:docMk/>
          <pc:sldMk cId="717828113" sldId="287"/>
        </pc:sldMkLst>
        <pc:spChg chg="mod">
          <ac:chgData name="Yvonne van der Meulen" userId="5f6fece0-aa25-454e-9b4e-378a81544726" providerId="ADAL" clId="{001CF505-361F-4B63-8B6E-D9AEEFCF1ED8}" dt="2020-03-16T09:56:01.723" v="6034" actId="26606"/>
          <ac:spMkLst>
            <pc:docMk/>
            <pc:sldMk cId="717828113" sldId="287"/>
            <ac:spMk id="2" creationId="{00000000-0000-0000-0000-000000000000}"/>
          </ac:spMkLst>
        </pc:spChg>
        <pc:spChg chg="mod">
          <ac:chgData name="Yvonne van der Meulen" userId="5f6fece0-aa25-454e-9b4e-378a81544726" providerId="ADAL" clId="{001CF505-361F-4B63-8B6E-D9AEEFCF1ED8}" dt="2020-03-16T10:00:25.896" v="6146" actId="20577"/>
          <ac:spMkLst>
            <pc:docMk/>
            <pc:sldMk cId="717828113" sldId="287"/>
            <ac:spMk id="3" creationId="{00000000-0000-0000-0000-000000000000}"/>
          </ac:spMkLst>
        </pc:spChg>
        <pc:picChg chg="add mod ord">
          <ac:chgData name="Yvonne van der Meulen" userId="5f6fece0-aa25-454e-9b4e-378a81544726" providerId="ADAL" clId="{001CF505-361F-4B63-8B6E-D9AEEFCF1ED8}" dt="2020-03-16T09:56:15.693" v="6036" actId="1076"/>
          <ac:picMkLst>
            <pc:docMk/>
            <pc:sldMk cId="717828113" sldId="287"/>
            <ac:picMk id="1026" creationId="{502BAF87-7784-479A-9036-C1E80B4C552B}"/>
          </ac:picMkLst>
        </pc:picChg>
        <pc:cxnChg chg="add">
          <ac:chgData name="Yvonne van der Meulen" userId="5f6fece0-aa25-454e-9b4e-378a81544726" providerId="ADAL" clId="{001CF505-361F-4B63-8B6E-D9AEEFCF1ED8}" dt="2020-03-16T09:56:01.723" v="6034" actId="26606"/>
          <ac:cxnSpMkLst>
            <pc:docMk/>
            <pc:sldMk cId="717828113" sldId="287"/>
            <ac:cxnSpMk id="71" creationId="{B6B73E4F-8088-4238-BCFD-15C21A18A933}"/>
          </ac:cxnSpMkLst>
        </pc:cxnChg>
      </pc:sldChg>
      <pc:sldChg chg="modSp modTransition">
        <pc:chgData name="Yvonne van der Meulen" userId="5f6fece0-aa25-454e-9b4e-378a81544726" providerId="ADAL" clId="{001CF505-361F-4B63-8B6E-D9AEEFCF1ED8}" dt="2020-03-16T10:11:47.672" v="6501" actId="20577"/>
        <pc:sldMkLst>
          <pc:docMk/>
          <pc:sldMk cId="1136435433" sldId="288"/>
        </pc:sldMkLst>
        <pc:spChg chg="mod">
          <ac:chgData name="Yvonne van der Meulen" userId="5f6fece0-aa25-454e-9b4e-378a81544726" providerId="ADAL" clId="{001CF505-361F-4B63-8B6E-D9AEEFCF1ED8}" dt="2020-03-16T10:08:52.277" v="6353" actId="1076"/>
          <ac:spMkLst>
            <pc:docMk/>
            <pc:sldMk cId="1136435433" sldId="288"/>
            <ac:spMk id="2" creationId="{00000000-0000-0000-0000-000000000000}"/>
          </ac:spMkLst>
        </pc:spChg>
        <pc:spChg chg="mod">
          <ac:chgData name="Yvonne van der Meulen" userId="5f6fece0-aa25-454e-9b4e-378a81544726" providerId="ADAL" clId="{001CF505-361F-4B63-8B6E-D9AEEFCF1ED8}" dt="2020-03-16T10:11:47.672" v="6501" actId="20577"/>
          <ac:spMkLst>
            <pc:docMk/>
            <pc:sldMk cId="1136435433" sldId="288"/>
            <ac:spMk id="3" creationId="{00000000-0000-0000-0000-000000000000}"/>
          </ac:spMkLst>
        </pc:spChg>
      </pc:sldChg>
      <pc:sldChg chg="addSp modSp mod modTransition setBg modAnim">
        <pc:chgData name="Yvonne van der Meulen" userId="5f6fece0-aa25-454e-9b4e-378a81544726" providerId="ADAL" clId="{001CF505-361F-4B63-8B6E-D9AEEFCF1ED8}" dt="2020-03-16T11:05:30.182" v="7756" actId="113"/>
        <pc:sldMkLst>
          <pc:docMk/>
          <pc:sldMk cId="2465714877" sldId="304"/>
        </pc:sldMkLst>
        <pc:spChg chg="mod">
          <ac:chgData name="Yvonne van der Meulen" userId="5f6fece0-aa25-454e-9b4e-378a81544726" providerId="ADAL" clId="{001CF505-361F-4B63-8B6E-D9AEEFCF1ED8}" dt="2020-03-16T11:02:22.944" v="7719" actId="26606"/>
          <ac:spMkLst>
            <pc:docMk/>
            <pc:sldMk cId="2465714877" sldId="304"/>
            <ac:spMk id="2" creationId="{00000000-0000-0000-0000-000000000000}"/>
          </ac:spMkLst>
        </pc:spChg>
        <pc:spChg chg="mod ord">
          <ac:chgData name="Yvonne van der Meulen" userId="5f6fece0-aa25-454e-9b4e-378a81544726" providerId="ADAL" clId="{001CF505-361F-4B63-8B6E-D9AEEFCF1ED8}" dt="2020-03-16T11:05:30.182" v="7756" actId="113"/>
          <ac:spMkLst>
            <pc:docMk/>
            <pc:sldMk cId="2465714877" sldId="304"/>
            <ac:spMk id="3" creationId="{00000000-0000-0000-0000-000000000000}"/>
          </ac:spMkLst>
        </pc:spChg>
        <pc:spChg chg="add">
          <ac:chgData name="Yvonne van der Meulen" userId="5f6fece0-aa25-454e-9b4e-378a81544726" providerId="ADAL" clId="{001CF505-361F-4B63-8B6E-D9AEEFCF1ED8}" dt="2020-03-16T11:02:22.944" v="7719" actId="26606"/>
          <ac:spMkLst>
            <pc:docMk/>
            <pc:sldMk cId="2465714877" sldId="304"/>
            <ac:spMk id="71" creationId="{4038CB10-1F5C-4D54-9DF7-12586DE5B007}"/>
          </ac:spMkLst>
        </pc:spChg>
        <pc:spChg chg="add">
          <ac:chgData name="Yvonne van der Meulen" userId="5f6fece0-aa25-454e-9b4e-378a81544726" providerId="ADAL" clId="{001CF505-361F-4B63-8B6E-D9AEEFCF1ED8}" dt="2020-03-16T11:02:22.944" v="7719" actId="26606"/>
          <ac:spMkLst>
            <pc:docMk/>
            <pc:sldMk cId="2465714877" sldId="304"/>
            <ac:spMk id="73" creationId="{73ED6512-6858-4552-B699-9A97FE9A4EA2}"/>
          </ac:spMkLst>
        </pc:spChg>
        <pc:picChg chg="add mod">
          <ac:chgData name="Yvonne van der Meulen" userId="5f6fece0-aa25-454e-9b4e-378a81544726" providerId="ADAL" clId="{001CF505-361F-4B63-8B6E-D9AEEFCF1ED8}" dt="2020-03-16T11:02:22.944" v="7719" actId="26606"/>
          <ac:picMkLst>
            <pc:docMk/>
            <pc:sldMk cId="2465714877" sldId="304"/>
            <ac:picMk id="5122" creationId="{ED90344E-427E-4D7F-9526-5D405DC6EDBE}"/>
          </ac:picMkLst>
        </pc:picChg>
      </pc:sldChg>
      <pc:sldChg chg="addSp delSp modSp mod modTransition modNotesTx">
        <pc:chgData name="Yvonne van der Meulen" userId="5f6fece0-aa25-454e-9b4e-378a81544726" providerId="ADAL" clId="{001CF505-361F-4B63-8B6E-D9AEEFCF1ED8}" dt="2020-03-16T11:24:40.254" v="8265" actId="404"/>
        <pc:sldMkLst>
          <pc:docMk/>
          <pc:sldMk cId="1228067701" sldId="305"/>
        </pc:sldMkLst>
        <pc:spChg chg="mod">
          <ac:chgData name="Yvonne van der Meulen" userId="5f6fece0-aa25-454e-9b4e-378a81544726" providerId="ADAL" clId="{001CF505-361F-4B63-8B6E-D9AEEFCF1ED8}" dt="2020-03-16T11:23:24.521" v="8245" actId="1076"/>
          <ac:spMkLst>
            <pc:docMk/>
            <pc:sldMk cId="1228067701" sldId="305"/>
            <ac:spMk id="2" creationId="{C452DA04-CDE9-4D6F-87D3-768B40648ACA}"/>
          </ac:spMkLst>
        </pc:spChg>
        <pc:spChg chg="mod ord">
          <ac:chgData name="Yvonne van der Meulen" userId="5f6fece0-aa25-454e-9b4e-378a81544726" providerId="ADAL" clId="{001CF505-361F-4B63-8B6E-D9AEEFCF1ED8}" dt="2020-03-16T11:24:40.254" v="8265" actId="404"/>
          <ac:spMkLst>
            <pc:docMk/>
            <pc:sldMk cId="1228067701" sldId="305"/>
            <ac:spMk id="3" creationId="{83B46914-E987-45EF-9976-C51CC0ECDE49}"/>
          </ac:spMkLst>
        </pc:spChg>
        <pc:spChg chg="add del">
          <ac:chgData name="Yvonne van der Meulen" userId="5f6fece0-aa25-454e-9b4e-378a81544726" providerId="ADAL" clId="{001CF505-361F-4B63-8B6E-D9AEEFCF1ED8}" dt="2020-03-16T11:19:01.328" v="8043" actId="26606"/>
          <ac:spMkLst>
            <pc:docMk/>
            <pc:sldMk cId="1228067701" sldId="305"/>
            <ac:spMk id="71" creationId="{16BA3B9B-A5EE-4E60-B809-93226826189D}"/>
          </ac:spMkLst>
        </pc:spChg>
        <pc:spChg chg="add del">
          <ac:chgData name="Yvonne van der Meulen" userId="5f6fece0-aa25-454e-9b4e-378a81544726" providerId="ADAL" clId="{001CF505-361F-4B63-8B6E-D9AEEFCF1ED8}" dt="2020-03-16T11:19:01.323" v="8042" actId="26606"/>
          <ac:spMkLst>
            <pc:docMk/>
            <pc:sldMk cId="1228067701" sldId="305"/>
            <ac:spMk id="78" creationId="{39E4C68A-A4A9-48A4-9FF2-D2896B1EA01F}"/>
          </ac:spMkLst>
        </pc:spChg>
        <pc:spChg chg="add del">
          <ac:chgData name="Yvonne van der Meulen" userId="5f6fece0-aa25-454e-9b4e-378a81544726" providerId="ADAL" clId="{001CF505-361F-4B63-8B6E-D9AEEFCF1ED8}" dt="2020-03-16T11:18:55.853" v="8038" actId="26606"/>
          <ac:spMkLst>
            <pc:docMk/>
            <pc:sldMk cId="1228067701" sldId="305"/>
            <ac:spMk id="80" creationId="{16BA3B9B-A5EE-4E60-B809-93226826189D}"/>
          </ac:spMkLst>
        </pc:spChg>
        <pc:spChg chg="add del">
          <ac:chgData name="Yvonne van der Meulen" userId="5f6fece0-aa25-454e-9b4e-378a81544726" providerId="ADAL" clId="{001CF505-361F-4B63-8B6E-D9AEEFCF1ED8}" dt="2020-03-16T11:18:58.083" v="8040" actId="26606"/>
          <ac:spMkLst>
            <pc:docMk/>
            <pc:sldMk cId="1228067701" sldId="305"/>
            <ac:spMk id="84" creationId="{16BA3B9B-A5EE-4E60-B809-93226826189D}"/>
          </ac:spMkLst>
        </pc:spChg>
        <pc:spChg chg="add del">
          <ac:chgData name="Yvonne van der Meulen" userId="5f6fece0-aa25-454e-9b4e-378a81544726" providerId="ADAL" clId="{001CF505-361F-4B63-8B6E-D9AEEFCF1ED8}" dt="2020-03-16T11:19:01.323" v="8042" actId="26606"/>
          <ac:spMkLst>
            <pc:docMk/>
            <pc:sldMk cId="1228067701" sldId="305"/>
            <ac:spMk id="88" creationId="{E2B9AEA5-52CB-49A6-AF8A-33502F291B91}"/>
          </ac:spMkLst>
        </pc:spChg>
        <pc:spChg chg="add del">
          <ac:chgData name="Yvonne van der Meulen" userId="5f6fece0-aa25-454e-9b4e-378a81544726" providerId="ADAL" clId="{001CF505-361F-4B63-8B6E-D9AEEFCF1ED8}" dt="2020-03-16T11:20:09.723" v="8049" actId="26606"/>
          <ac:spMkLst>
            <pc:docMk/>
            <pc:sldMk cId="1228067701" sldId="305"/>
            <ac:spMk id="90" creationId="{B0890400-BB8B-4A44-AB63-65C7CA223EBA}"/>
          </ac:spMkLst>
        </pc:spChg>
        <pc:picChg chg="add del mod">
          <ac:chgData name="Yvonne van der Meulen" userId="5f6fece0-aa25-454e-9b4e-378a81544726" providerId="ADAL" clId="{001CF505-361F-4B63-8B6E-D9AEEFCF1ED8}" dt="2020-03-16T11:19:28.323" v="8047" actId="478"/>
          <ac:picMkLst>
            <pc:docMk/>
            <pc:sldMk cId="1228067701" sldId="305"/>
            <ac:picMk id="17" creationId="{7A2AA0B4-EA22-4521-812D-A7E1F574FD2F}"/>
          </ac:picMkLst>
        </pc:picChg>
        <pc:picChg chg="add del">
          <ac:chgData name="Yvonne van der Meulen" userId="5f6fece0-aa25-454e-9b4e-378a81544726" providerId="ADAL" clId="{001CF505-361F-4B63-8B6E-D9AEEFCF1ED8}" dt="2020-03-16T11:18:55.853" v="8038" actId="26606"/>
          <ac:picMkLst>
            <pc:docMk/>
            <pc:sldMk cId="1228067701" sldId="305"/>
            <ac:picMk id="77" creationId="{D9D13B24-A033-43A7-9E9A-84AD75912B61}"/>
          </ac:picMkLst>
        </pc:picChg>
        <pc:picChg chg="add del">
          <ac:chgData name="Yvonne van der Meulen" userId="5f6fece0-aa25-454e-9b4e-378a81544726" providerId="ADAL" clId="{001CF505-361F-4B63-8B6E-D9AEEFCF1ED8}" dt="2020-03-16T11:18:58.083" v="8040" actId="26606"/>
          <ac:picMkLst>
            <pc:docMk/>
            <pc:sldMk cId="1228067701" sldId="305"/>
            <ac:picMk id="86" creationId="{1991513F-FB2C-486B-AA1C-741BD7523ACE}"/>
          </ac:picMkLst>
        </pc:picChg>
        <pc:picChg chg="del">
          <ac:chgData name="Yvonne van der Meulen" userId="5f6fece0-aa25-454e-9b4e-378a81544726" providerId="ADAL" clId="{001CF505-361F-4B63-8B6E-D9AEEFCF1ED8}" dt="2020-03-16T11:18:35.677" v="8036"/>
          <ac:picMkLst>
            <pc:docMk/>
            <pc:sldMk cId="1228067701" sldId="305"/>
            <ac:picMk id="1026" creationId="{20257605-02F2-48E3-99FD-775F260E598E}"/>
          </ac:picMkLst>
        </pc:picChg>
        <pc:picChg chg="add mod">
          <ac:chgData name="Yvonne van der Meulen" userId="5f6fece0-aa25-454e-9b4e-378a81544726" providerId="ADAL" clId="{001CF505-361F-4B63-8B6E-D9AEEFCF1ED8}" dt="2020-03-16T11:20:55.460" v="8055" actId="732"/>
          <ac:picMkLst>
            <pc:docMk/>
            <pc:sldMk cId="1228067701" sldId="305"/>
            <ac:picMk id="7170" creationId="{B0F0B803-3508-4E50-A55F-9CB56378BE8C}"/>
          </ac:picMkLst>
        </pc:picChg>
        <pc:cxnChg chg="add del">
          <ac:chgData name="Yvonne van der Meulen" userId="5f6fece0-aa25-454e-9b4e-378a81544726" providerId="ADAL" clId="{001CF505-361F-4B63-8B6E-D9AEEFCF1ED8}" dt="2020-03-16T11:19:01.328" v="8043" actId="26606"/>
          <ac:cxnSpMkLst>
            <pc:docMk/>
            <pc:sldMk cId="1228067701" sldId="305"/>
            <ac:cxnSpMk id="73" creationId="{2F119B9D-EB57-4E21-A62E-D4EB28B107D7}"/>
          </ac:cxnSpMkLst>
        </pc:cxnChg>
        <pc:cxnChg chg="add del">
          <ac:chgData name="Yvonne van der Meulen" userId="5f6fece0-aa25-454e-9b4e-378a81544726" providerId="ADAL" clId="{001CF505-361F-4B63-8B6E-D9AEEFCF1ED8}" dt="2020-03-16T11:18:55.853" v="8038" actId="26606"/>
          <ac:cxnSpMkLst>
            <pc:docMk/>
            <pc:sldMk cId="1228067701" sldId="305"/>
            <ac:cxnSpMk id="82" creationId="{2F119B9D-EB57-4E21-A62E-D4EB28B107D7}"/>
          </ac:cxnSpMkLst>
        </pc:cxnChg>
        <pc:cxnChg chg="add del">
          <ac:chgData name="Yvonne van der Meulen" userId="5f6fece0-aa25-454e-9b4e-378a81544726" providerId="ADAL" clId="{001CF505-361F-4B63-8B6E-D9AEEFCF1ED8}" dt="2020-03-16T11:18:58.083" v="8040" actId="26606"/>
          <ac:cxnSpMkLst>
            <pc:docMk/>
            <pc:sldMk cId="1228067701" sldId="305"/>
            <ac:cxnSpMk id="85" creationId="{2F119B9D-EB57-4E21-A62E-D4EB28B107D7}"/>
          </ac:cxnSpMkLst>
        </pc:cxnChg>
        <pc:cxnChg chg="add del">
          <ac:chgData name="Yvonne van der Meulen" userId="5f6fece0-aa25-454e-9b4e-378a81544726" providerId="ADAL" clId="{001CF505-361F-4B63-8B6E-D9AEEFCF1ED8}" dt="2020-03-16T11:20:09.723" v="8049" actId="26606"/>
          <ac:cxnSpMkLst>
            <pc:docMk/>
            <pc:sldMk cId="1228067701" sldId="305"/>
            <ac:cxnSpMk id="91" creationId="{4D39B797-CDC6-4529-8A36-9CBFC9816337}"/>
          </ac:cxnSpMkLst>
        </pc:cxnChg>
      </pc:sldChg>
      <pc:sldChg chg="addSp delSp modSp mod modTransition setBg modAnim setClrOvrMap">
        <pc:chgData name="Yvonne van der Meulen" userId="5f6fece0-aa25-454e-9b4e-378a81544726" providerId="ADAL" clId="{001CF505-361F-4B63-8B6E-D9AEEFCF1ED8}" dt="2020-03-16T11:00:58.665" v="7694" actId="207"/>
        <pc:sldMkLst>
          <pc:docMk/>
          <pc:sldMk cId="4151594868" sldId="306"/>
        </pc:sldMkLst>
        <pc:spChg chg="mod">
          <ac:chgData name="Yvonne van der Meulen" userId="5f6fece0-aa25-454e-9b4e-378a81544726" providerId="ADAL" clId="{001CF505-361F-4B63-8B6E-D9AEEFCF1ED8}" dt="2020-03-16T10:49:20.856" v="7054" actId="404"/>
          <ac:spMkLst>
            <pc:docMk/>
            <pc:sldMk cId="4151594868" sldId="306"/>
            <ac:spMk id="2" creationId="{183E2E2C-BE1F-475D-BC22-D5B96BFF19D2}"/>
          </ac:spMkLst>
        </pc:spChg>
        <pc:spChg chg="mod">
          <ac:chgData name="Yvonne van der Meulen" userId="5f6fece0-aa25-454e-9b4e-378a81544726" providerId="ADAL" clId="{001CF505-361F-4B63-8B6E-D9AEEFCF1ED8}" dt="2020-03-16T11:00:58.665" v="7694" actId="207"/>
          <ac:spMkLst>
            <pc:docMk/>
            <pc:sldMk cId="4151594868" sldId="306"/>
            <ac:spMk id="3" creationId="{D1385C77-D040-4F6E-9CD8-AB110F79252F}"/>
          </ac:spMkLst>
        </pc:spChg>
        <pc:spChg chg="del">
          <ac:chgData name="Yvonne van der Meulen" userId="5f6fece0-aa25-454e-9b4e-378a81544726" providerId="ADAL" clId="{001CF505-361F-4B63-8B6E-D9AEEFCF1ED8}" dt="2020-03-16T10:18:07.576" v="6787" actId="26606"/>
          <ac:spMkLst>
            <pc:docMk/>
            <pc:sldMk cId="4151594868" sldId="306"/>
            <ac:spMk id="16" creationId="{D59876C1-9656-4C94-856C-1F83ECF75D41}"/>
          </ac:spMkLst>
        </pc:spChg>
        <pc:spChg chg="del">
          <ac:chgData name="Yvonne van der Meulen" userId="5f6fece0-aa25-454e-9b4e-378a81544726" providerId="ADAL" clId="{001CF505-361F-4B63-8B6E-D9AEEFCF1ED8}" dt="2020-03-16T10:18:07.576" v="6787" actId="26606"/>
          <ac:spMkLst>
            <pc:docMk/>
            <pc:sldMk cId="4151594868" sldId="306"/>
            <ac:spMk id="17" creationId="{BC82E0D7-37D0-4C31-B2DA-233C8F10C968}"/>
          </ac:spMkLst>
        </pc:spChg>
        <pc:spChg chg="del">
          <ac:chgData name="Yvonne van der Meulen" userId="5f6fece0-aa25-454e-9b4e-378a81544726" providerId="ADAL" clId="{001CF505-361F-4B63-8B6E-D9AEEFCF1ED8}" dt="2020-03-16T10:18:07.576" v="6787" actId="26606"/>
          <ac:spMkLst>
            <pc:docMk/>
            <pc:sldMk cId="4151594868" sldId="306"/>
            <ac:spMk id="19" creationId="{F9F40211-4307-4706-AE59-83AC153FBFFA}"/>
          </ac:spMkLst>
        </pc:spChg>
        <pc:spChg chg="add del">
          <ac:chgData name="Yvonne van der Meulen" userId="5f6fece0-aa25-454e-9b4e-378a81544726" providerId="ADAL" clId="{001CF505-361F-4B63-8B6E-D9AEEFCF1ED8}" dt="2020-03-16T10:48:35.830" v="7049" actId="26606"/>
          <ac:spMkLst>
            <pc:docMk/>
            <pc:sldMk cId="4151594868" sldId="306"/>
            <ac:spMk id="71" creationId="{A00D92BF-81D0-4FF2-8513-4AA1A3E47EE6}"/>
          </ac:spMkLst>
        </pc:spChg>
        <pc:spChg chg="add del">
          <ac:chgData name="Yvonne van der Meulen" userId="5f6fece0-aa25-454e-9b4e-378a81544726" providerId="ADAL" clId="{001CF505-361F-4B63-8B6E-D9AEEFCF1ED8}" dt="2020-03-16T10:48:29.514" v="7046" actId="26606"/>
          <ac:spMkLst>
            <pc:docMk/>
            <pc:sldMk cId="4151594868" sldId="306"/>
            <ac:spMk id="137" creationId="{49E08AF5-3E90-4033-8EC2-5D18E03DFBF3}"/>
          </ac:spMkLst>
        </pc:spChg>
        <pc:spChg chg="add del">
          <ac:chgData name="Yvonne van der Meulen" userId="5f6fece0-aa25-454e-9b4e-378a81544726" providerId="ADAL" clId="{001CF505-361F-4B63-8B6E-D9AEEFCF1ED8}" dt="2020-03-16T10:48:35.825" v="7048" actId="26606"/>
          <ac:spMkLst>
            <pc:docMk/>
            <pc:sldMk cId="4151594868" sldId="306"/>
            <ac:spMk id="3078" creationId="{B32DC26D-8B9B-4CC1-B3CC-D3EA0FB162CD}"/>
          </ac:spMkLst>
        </pc:spChg>
        <pc:spChg chg="add">
          <ac:chgData name="Yvonne van der Meulen" userId="5f6fece0-aa25-454e-9b4e-378a81544726" providerId="ADAL" clId="{001CF505-361F-4B63-8B6E-D9AEEFCF1ED8}" dt="2020-03-16T10:48:35.830" v="7049" actId="26606"/>
          <ac:spMkLst>
            <pc:docMk/>
            <pc:sldMk cId="4151594868" sldId="306"/>
            <ac:spMk id="3081" creationId="{49E08AF5-3E90-4033-8EC2-5D18E03DFBF3}"/>
          </ac:spMkLst>
        </pc:spChg>
        <pc:picChg chg="add del mod ord">
          <ac:chgData name="Yvonne van der Meulen" userId="5f6fece0-aa25-454e-9b4e-378a81544726" providerId="ADAL" clId="{001CF505-361F-4B63-8B6E-D9AEEFCF1ED8}" dt="2020-03-16T10:48:17.831" v="7043" actId="478"/>
          <ac:picMkLst>
            <pc:docMk/>
            <pc:sldMk cId="4151594868" sldId="306"/>
            <ac:picMk id="3074" creationId="{4B28F084-A678-48BF-9DDC-30A87237669A}"/>
          </ac:picMkLst>
        </pc:picChg>
        <pc:picChg chg="add mod ord">
          <ac:chgData name="Yvonne van der Meulen" userId="5f6fece0-aa25-454e-9b4e-378a81544726" providerId="ADAL" clId="{001CF505-361F-4B63-8B6E-D9AEEFCF1ED8}" dt="2020-03-16T10:48:35.830" v="7049" actId="26606"/>
          <ac:picMkLst>
            <pc:docMk/>
            <pc:sldMk cId="4151594868" sldId="306"/>
            <ac:picMk id="3076" creationId="{2C3E9905-ABF4-48DD-96ED-C225AC2B7E9D}"/>
          </ac:picMkLst>
        </pc:picChg>
        <pc:cxnChg chg="del">
          <ac:chgData name="Yvonne van der Meulen" userId="5f6fece0-aa25-454e-9b4e-378a81544726" providerId="ADAL" clId="{001CF505-361F-4B63-8B6E-D9AEEFCF1ED8}" dt="2020-03-16T10:18:07.576" v="6787" actId="26606"/>
          <ac:cxnSpMkLst>
            <pc:docMk/>
            <pc:sldMk cId="4151594868" sldId="306"/>
            <ac:cxnSpMk id="18" creationId="{1AD3A364-FD48-4C42-B623-DAD0C3ED6B47}"/>
          </ac:cxnSpMkLst>
        </pc:cxnChg>
        <pc:cxnChg chg="add del">
          <ac:chgData name="Yvonne van der Meulen" userId="5f6fece0-aa25-454e-9b4e-378a81544726" providerId="ADAL" clId="{001CF505-361F-4B63-8B6E-D9AEEFCF1ED8}" dt="2020-03-16T10:48:35.830" v="7049" actId="26606"/>
          <ac:cxnSpMkLst>
            <pc:docMk/>
            <pc:sldMk cId="4151594868" sldId="306"/>
            <ac:cxnSpMk id="73" creationId="{D7921103-1BF7-497A-81AD-2552D43B80A3}"/>
          </ac:cxnSpMkLst>
        </pc:cxnChg>
        <pc:cxnChg chg="add del">
          <ac:chgData name="Yvonne van der Meulen" userId="5f6fece0-aa25-454e-9b4e-378a81544726" providerId="ADAL" clId="{001CF505-361F-4B63-8B6E-D9AEEFCF1ED8}" dt="2020-03-16T10:48:29.514" v="7046" actId="26606"/>
          <ac:cxnSpMkLst>
            <pc:docMk/>
            <pc:sldMk cId="4151594868" sldId="306"/>
            <ac:cxnSpMk id="139" creationId="{6F171EE2-1899-4B71-B6F6-B7A0050CC9F2}"/>
          </ac:cxnSpMkLst>
        </pc:cxnChg>
        <pc:cxnChg chg="add del">
          <ac:chgData name="Yvonne van der Meulen" userId="5f6fece0-aa25-454e-9b4e-378a81544726" providerId="ADAL" clId="{001CF505-361F-4B63-8B6E-D9AEEFCF1ED8}" dt="2020-03-16T10:48:35.825" v="7048" actId="26606"/>
          <ac:cxnSpMkLst>
            <pc:docMk/>
            <pc:sldMk cId="4151594868" sldId="306"/>
            <ac:cxnSpMk id="3079" creationId="{FBB7ADC3-53A0-44F2-914A-78CADAF33411}"/>
          </ac:cxnSpMkLst>
        </pc:cxnChg>
        <pc:cxnChg chg="add">
          <ac:chgData name="Yvonne van der Meulen" userId="5f6fece0-aa25-454e-9b4e-378a81544726" providerId="ADAL" clId="{001CF505-361F-4B63-8B6E-D9AEEFCF1ED8}" dt="2020-03-16T10:48:35.830" v="7049" actId="26606"/>
          <ac:cxnSpMkLst>
            <pc:docMk/>
            <pc:sldMk cId="4151594868" sldId="306"/>
            <ac:cxnSpMk id="3082" creationId="{6F171EE2-1899-4B71-B6F6-B7A0050CC9F2}"/>
          </ac:cxnSpMkLst>
        </pc:cxnChg>
      </pc:sldChg>
      <pc:sldChg chg="addSp delSp modSp mod modTransition setBg">
        <pc:chgData name="Yvonne van der Meulen" userId="5f6fece0-aa25-454e-9b4e-378a81544726" providerId="ADAL" clId="{001CF505-361F-4B63-8B6E-D9AEEFCF1ED8}" dt="2020-03-16T11:16:51.938" v="7867" actId="404"/>
        <pc:sldMkLst>
          <pc:docMk/>
          <pc:sldMk cId="1074563837" sldId="307"/>
        </pc:sldMkLst>
        <pc:spChg chg="mod">
          <ac:chgData name="Yvonne van der Meulen" userId="5f6fece0-aa25-454e-9b4e-378a81544726" providerId="ADAL" clId="{001CF505-361F-4B63-8B6E-D9AEEFCF1ED8}" dt="2020-03-16T11:09:51.152" v="7830" actId="26606"/>
          <ac:spMkLst>
            <pc:docMk/>
            <pc:sldMk cId="1074563837" sldId="307"/>
            <ac:spMk id="2" creationId="{00000000-0000-0000-0000-000000000000}"/>
          </ac:spMkLst>
        </pc:spChg>
        <pc:spChg chg="mod ord">
          <ac:chgData name="Yvonne van der Meulen" userId="5f6fece0-aa25-454e-9b4e-378a81544726" providerId="ADAL" clId="{001CF505-361F-4B63-8B6E-D9AEEFCF1ED8}" dt="2020-03-16T11:16:51.938" v="7867" actId="404"/>
          <ac:spMkLst>
            <pc:docMk/>
            <pc:sldMk cId="1074563837" sldId="307"/>
            <ac:spMk id="3" creationId="{00000000-0000-0000-0000-000000000000}"/>
          </ac:spMkLst>
        </pc:spChg>
        <pc:spChg chg="add del">
          <ac:chgData name="Yvonne van der Meulen" userId="5f6fece0-aa25-454e-9b4e-378a81544726" providerId="ADAL" clId="{001CF505-361F-4B63-8B6E-D9AEEFCF1ED8}" dt="2020-03-16T11:09:46.534" v="7825" actId="26606"/>
          <ac:spMkLst>
            <pc:docMk/>
            <pc:sldMk cId="1074563837" sldId="307"/>
            <ac:spMk id="71" creationId="{4038CB10-1F5C-4D54-9DF7-12586DE5B007}"/>
          </ac:spMkLst>
        </pc:spChg>
        <pc:spChg chg="add del">
          <ac:chgData name="Yvonne van der Meulen" userId="5f6fece0-aa25-454e-9b4e-378a81544726" providerId="ADAL" clId="{001CF505-361F-4B63-8B6E-D9AEEFCF1ED8}" dt="2020-03-16T11:09:46.534" v="7825" actId="26606"/>
          <ac:spMkLst>
            <pc:docMk/>
            <pc:sldMk cId="1074563837" sldId="307"/>
            <ac:spMk id="73" creationId="{73ED6512-6858-4552-B699-9A97FE9A4EA2}"/>
          </ac:spMkLst>
        </pc:spChg>
        <pc:spChg chg="add">
          <ac:chgData name="Yvonne van der Meulen" userId="5f6fece0-aa25-454e-9b4e-378a81544726" providerId="ADAL" clId="{001CF505-361F-4B63-8B6E-D9AEEFCF1ED8}" dt="2020-03-16T11:09:51.152" v="7830" actId="26606"/>
          <ac:spMkLst>
            <pc:docMk/>
            <pc:sldMk cId="1074563837" sldId="307"/>
            <ac:spMk id="6150" creationId="{4038CB10-1F5C-4D54-9DF7-12586DE5B007}"/>
          </ac:spMkLst>
        </pc:spChg>
        <pc:spChg chg="add">
          <ac:chgData name="Yvonne van der Meulen" userId="5f6fece0-aa25-454e-9b4e-378a81544726" providerId="ADAL" clId="{001CF505-361F-4B63-8B6E-D9AEEFCF1ED8}" dt="2020-03-16T11:09:51.152" v="7830" actId="26606"/>
          <ac:spMkLst>
            <pc:docMk/>
            <pc:sldMk cId="1074563837" sldId="307"/>
            <ac:spMk id="6151" creationId="{73ED6512-6858-4552-B699-9A97FE9A4EA2}"/>
          </ac:spMkLst>
        </pc:spChg>
        <pc:picChg chg="add mod ord">
          <ac:chgData name="Yvonne van der Meulen" userId="5f6fece0-aa25-454e-9b4e-378a81544726" providerId="ADAL" clId="{001CF505-361F-4B63-8B6E-D9AEEFCF1ED8}" dt="2020-03-16T11:09:51.152" v="7830" actId="26606"/>
          <ac:picMkLst>
            <pc:docMk/>
            <pc:sldMk cId="1074563837" sldId="307"/>
            <ac:picMk id="6146" creationId="{5EBC043A-F87F-4AEE-86E4-083F2EDE0E1A}"/>
          </ac:picMkLst>
        </pc:picChg>
        <pc:cxnChg chg="add del">
          <ac:chgData name="Yvonne van der Meulen" userId="5f6fece0-aa25-454e-9b4e-378a81544726" providerId="ADAL" clId="{001CF505-361F-4B63-8B6E-D9AEEFCF1ED8}" dt="2020-03-16T11:09:51.145" v="7829" actId="26606"/>
          <ac:cxnSpMkLst>
            <pc:docMk/>
            <pc:sldMk cId="1074563837" sldId="307"/>
            <ac:cxnSpMk id="6148" creationId="{B6B73E4F-8088-4238-BCFD-15C21A18A933}"/>
          </ac:cxnSpMkLst>
        </pc:cxnChg>
      </pc:sldChg>
      <pc:sldChg chg="addSp delSp modSp mod setBg setClrOvrMap">
        <pc:chgData name="Yvonne van der Meulen" userId="5f6fece0-aa25-454e-9b4e-378a81544726" providerId="ADAL" clId="{001CF505-361F-4B63-8B6E-D9AEEFCF1ED8}" dt="2020-03-10T19:15:19.214" v="4497" actId="20577"/>
        <pc:sldMkLst>
          <pc:docMk/>
          <pc:sldMk cId="1262506810" sldId="309"/>
        </pc:sldMkLst>
        <pc:spChg chg="mod">
          <ac:chgData name="Yvonne van der Meulen" userId="5f6fece0-aa25-454e-9b4e-378a81544726" providerId="ADAL" clId="{001CF505-361F-4B63-8B6E-D9AEEFCF1ED8}" dt="2020-03-10T18:12:21.740" v="1520" actId="26606"/>
          <ac:spMkLst>
            <pc:docMk/>
            <pc:sldMk cId="1262506810" sldId="309"/>
            <ac:spMk id="2" creationId="{A3BAAB12-D603-4398-ABDF-F6E658DE1C4D}"/>
          </ac:spMkLst>
        </pc:spChg>
        <pc:spChg chg="mod ord">
          <ac:chgData name="Yvonne van der Meulen" userId="5f6fece0-aa25-454e-9b4e-378a81544726" providerId="ADAL" clId="{001CF505-361F-4B63-8B6E-D9AEEFCF1ED8}" dt="2020-03-10T19:15:19.214" v="4497" actId="20577"/>
          <ac:spMkLst>
            <pc:docMk/>
            <pc:sldMk cId="1262506810" sldId="309"/>
            <ac:spMk id="3" creationId="{B2691E84-EA7C-4C2D-BFFA-7AE1FC291A94}"/>
          </ac:spMkLst>
        </pc:spChg>
        <pc:spChg chg="add del">
          <ac:chgData name="Yvonne van der Meulen" userId="5f6fece0-aa25-454e-9b4e-378a81544726" providerId="ADAL" clId="{001CF505-361F-4B63-8B6E-D9AEEFCF1ED8}" dt="2020-03-10T18:12:17.252" v="1515" actId="26606"/>
          <ac:spMkLst>
            <pc:docMk/>
            <pc:sldMk cId="1262506810" sldId="309"/>
            <ac:spMk id="71" creationId="{B32DC26D-8B9B-4CC1-B3CC-D3EA0FB162CD}"/>
          </ac:spMkLst>
        </pc:spChg>
        <pc:spChg chg="add del">
          <ac:chgData name="Yvonne van der Meulen" userId="5f6fece0-aa25-454e-9b4e-378a81544726" providerId="ADAL" clId="{001CF505-361F-4B63-8B6E-D9AEEFCF1ED8}" dt="2020-03-10T18:12:21.740" v="1519" actId="26606"/>
          <ac:spMkLst>
            <pc:docMk/>
            <pc:sldMk cId="1262506810" sldId="309"/>
            <ac:spMk id="1030" creationId="{B32DC26D-8B9B-4CC1-B3CC-D3EA0FB162CD}"/>
          </ac:spMkLst>
        </pc:spChg>
        <pc:spChg chg="add">
          <ac:chgData name="Yvonne van der Meulen" userId="5f6fece0-aa25-454e-9b4e-378a81544726" providerId="ADAL" clId="{001CF505-361F-4B63-8B6E-D9AEEFCF1ED8}" dt="2020-03-10T18:12:21.740" v="1520" actId="26606"/>
          <ac:spMkLst>
            <pc:docMk/>
            <pc:sldMk cId="1262506810" sldId="309"/>
            <ac:spMk id="1033" creationId="{4038CB10-1F5C-4D54-9DF7-12586DE5B007}"/>
          </ac:spMkLst>
        </pc:spChg>
        <pc:spChg chg="add">
          <ac:chgData name="Yvonne van der Meulen" userId="5f6fece0-aa25-454e-9b4e-378a81544726" providerId="ADAL" clId="{001CF505-361F-4B63-8B6E-D9AEEFCF1ED8}" dt="2020-03-10T18:12:21.740" v="1520" actId="26606"/>
          <ac:spMkLst>
            <pc:docMk/>
            <pc:sldMk cId="1262506810" sldId="309"/>
            <ac:spMk id="1034" creationId="{73ED6512-6858-4552-B699-9A97FE9A4EA2}"/>
          </ac:spMkLst>
        </pc:spChg>
        <pc:picChg chg="add mod ord">
          <ac:chgData name="Yvonne van der Meulen" userId="5f6fece0-aa25-454e-9b4e-378a81544726" providerId="ADAL" clId="{001CF505-361F-4B63-8B6E-D9AEEFCF1ED8}" dt="2020-03-10T18:12:21.740" v="1520" actId="26606"/>
          <ac:picMkLst>
            <pc:docMk/>
            <pc:sldMk cId="1262506810" sldId="309"/>
            <ac:picMk id="1026" creationId="{30E00E1A-CF98-41B4-87A7-CC92F418EBD8}"/>
          </ac:picMkLst>
        </pc:picChg>
        <pc:cxnChg chg="add del">
          <ac:chgData name="Yvonne van der Meulen" userId="5f6fece0-aa25-454e-9b4e-378a81544726" providerId="ADAL" clId="{001CF505-361F-4B63-8B6E-D9AEEFCF1ED8}" dt="2020-03-10T18:12:17.252" v="1515" actId="26606"/>
          <ac:cxnSpMkLst>
            <pc:docMk/>
            <pc:sldMk cId="1262506810" sldId="309"/>
            <ac:cxnSpMk id="73" creationId="{FBB7ADC3-53A0-44F2-914A-78CADAF33411}"/>
          </ac:cxnSpMkLst>
        </pc:cxnChg>
        <pc:cxnChg chg="add del">
          <ac:chgData name="Yvonne van der Meulen" userId="5f6fece0-aa25-454e-9b4e-378a81544726" providerId="ADAL" clId="{001CF505-361F-4B63-8B6E-D9AEEFCF1ED8}" dt="2020-03-10T18:12:20.396" v="1517" actId="26606"/>
          <ac:cxnSpMkLst>
            <pc:docMk/>
            <pc:sldMk cId="1262506810" sldId="309"/>
            <ac:cxnSpMk id="1028" creationId="{2C1F6092-7151-4260-936B-DFFA3C1BC615}"/>
          </ac:cxnSpMkLst>
        </pc:cxnChg>
        <pc:cxnChg chg="add del">
          <ac:chgData name="Yvonne van der Meulen" userId="5f6fece0-aa25-454e-9b4e-378a81544726" providerId="ADAL" clId="{001CF505-361F-4B63-8B6E-D9AEEFCF1ED8}" dt="2020-03-10T18:12:21.740" v="1519" actId="26606"/>
          <ac:cxnSpMkLst>
            <pc:docMk/>
            <pc:sldMk cId="1262506810" sldId="309"/>
            <ac:cxnSpMk id="1031" creationId="{FBB7ADC3-53A0-44F2-914A-78CADAF33411}"/>
          </ac:cxnSpMkLst>
        </pc:cxnChg>
      </pc:sldChg>
      <pc:sldChg chg="addSp delSp modSp mod setBg">
        <pc:chgData name="Yvonne van der Meulen" userId="5f6fece0-aa25-454e-9b4e-378a81544726" providerId="ADAL" clId="{001CF505-361F-4B63-8B6E-D9AEEFCF1ED8}" dt="2020-03-11T13:38:51.739" v="5651" actId="20577"/>
        <pc:sldMkLst>
          <pc:docMk/>
          <pc:sldMk cId="4182071262" sldId="311"/>
        </pc:sldMkLst>
        <pc:spChg chg="mod">
          <ac:chgData name="Yvonne van der Meulen" userId="5f6fece0-aa25-454e-9b4e-378a81544726" providerId="ADAL" clId="{001CF505-361F-4B63-8B6E-D9AEEFCF1ED8}" dt="2020-03-10T19:15:49.959" v="4505" actId="26606"/>
          <ac:spMkLst>
            <pc:docMk/>
            <pc:sldMk cId="4182071262" sldId="311"/>
            <ac:spMk id="2" creationId="{562DD098-1C86-4BD7-8AE0-CCA7BE04D9AD}"/>
          </ac:spMkLst>
        </pc:spChg>
        <pc:spChg chg="add del">
          <ac:chgData name="Yvonne van der Meulen" userId="5f6fece0-aa25-454e-9b4e-378a81544726" providerId="ADAL" clId="{001CF505-361F-4B63-8B6E-D9AEEFCF1ED8}" dt="2020-03-10T19:15:49.959" v="4505" actId="26606"/>
          <ac:spMkLst>
            <pc:docMk/>
            <pc:sldMk cId="4182071262" sldId="311"/>
            <ac:spMk id="28" creationId="{B0890400-BB8B-4A44-AB63-65C7CA223EBA}"/>
          </ac:spMkLst>
        </pc:spChg>
        <pc:spChg chg="add del mod">
          <ac:chgData name="Yvonne van der Meulen" userId="5f6fece0-aa25-454e-9b4e-378a81544726" providerId="ADAL" clId="{001CF505-361F-4B63-8B6E-D9AEEFCF1ED8}" dt="2020-03-10T19:15:49.959" v="4505" actId="26606"/>
          <ac:spMkLst>
            <pc:docMk/>
            <pc:sldMk cId="4182071262" sldId="311"/>
            <ac:spMk id="30" creationId="{0F5A333D-1D6E-4EA7-8BDD-199C263D51C4}"/>
          </ac:spMkLst>
        </pc:spChg>
        <pc:spChg chg="add del">
          <ac:chgData name="Yvonne van der Meulen" userId="5f6fece0-aa25-454e-9b4e-378a81544726" providerId="ADAL" clId="{001CF505-361F-4B63-8B6E-D9AEEFCF1ED8}" dt="2020-03-10T19:15:42.440" v="4500" actId="26606"/>
          <ac:spMkLst>
            <pc:docMk/>
            <pc:sldMk cId="4182071262" sldId="311"/>
            <ac:spMk id="35" creationId="{39E4C68A-A4A9-48A4-9FF2-D2896B1EA01F}"/>
          </ac:spMkLst>
        </pc:spChg>
        <pc:spChg chg="add">
          <ac:chgData name="Yvonne van der Meulen" userId="5f6fece0-aa25-454e-9b4e-378a81544726" providerId="ADAL" clId="{001CF505-361F-4B63-8B6E-D9AEEFCF1ED8}" dt="2020-03-10T19:15:49.959" v="4505" actId="26606"/>
          <ac:spMkLst>
            <pc:docMk/>
            <pc:sldMk cId="4182071262" sldId="311"/>
            <ac:spMk id="36" creationId="{2BF2ABC8-4FD6-4B60-92A7-BB3BEE3C1ACA}"/>
          </ac:spMkLst>
        </pc:spChg>
        <pc:spChg chg="add del">
          <ac:chgData name="Yvonne van der Meulen" userId="5f6fece0-aa25-454e-9b4e-378a81544726" providerId="ADAL" clId="{001CF505-361F-4B63-8B6E-D9AEEFCF1ED8}" dt="2020-03-10T19:15:42.440" v="4500" actId="26606"/>
          <ac:spMkLst>
            <pc:docMk/>
            <pc:sldMk cId="4182071262" sldId="311"/>
            <ac:spMk id="37" creationId="{E2B9AEA5-52CB-49A6-AF8A-33502F291B91}"/>
          </ac:spMkLst>
        </pc:spChg>
        <pc:spChg chg="add del">
          <ac:chgData name="Yvonne van der Meulen" userId="5f6fece0-aa25-454e-9b4e-378a81544726" providerId="ADAL" clId="{001CF505-361F-4B63-8B6E-D9AEEFCF1ED8}" dt="2020-03-10T19:15:46.995" v="4502" actId="26606"/>
          <ac:spMkLst>
            <pc:docMk/>
            <pc:sldMk cId="4182071262" sldId="311"/>
            <ac:spMk id="40" creationId="{16BA3B9B-A5EE-4E60-B809-93226826189D}"/>
          </ac:spMkLst>
        </pc:spChg>
        <pc:spChg chg="add">
          <ac:chgData name="Yvonne van der Meulen" userId="5f6fece0-aa25-454e-9b4e-378a81544726" providerId="ADAL" clId="{001CF505-361F-4B63-8B6E-D9AEEFCF1ED8}" dt="2020-03-10T19:15:49.959" v="4505" actId="26606"/>
          <ac:spMkLst>
            <pc:docMk/>
            <pc:sldMk cId="4182071262" sldId="311"/>
            <ac:spMk id="41" creationId="{F6EE670A-A41A-44AD-BC1C-2090365EB5B3}"/>
          </ac:spMkLst>
        </pc:spChg>
        <pc:spChg chg="add mod">
          <ac:chgData name="Yvonne van der Meulen" userId="5f6fece0-aa25-454e-9b4e-378a81544726" providerId="ADAL" clId="{001CF505-361F-4B63-8B6E-D9AEEFCF1ED8}" dt="2020-03-11T13:38:51.739" v="5651" actId="20577"/>
          <ac:spMkLst>
            <pc:docMk/>
            <pc:sldMk cId="4182071262" sldId="311"/>
            <ac:spMk id="42" creationId="{0F5A333D-1D6E-4EA7-8BDD-199C263D51C4}"/>
          </ac:spMkLst>
        </pc:spChg>
        <pc:spChg chg="add">
          <ac:chgData name="Yvonne van der Meulen" userId="5f6fece0-aa25-454e-9b4e-378a81544726" providerId="ADAL" clId="{001CF505-361F-4B63-8B6E-D9AEEFCF1ED8}" dt="2020-03-10T19:15:49.959" v="4505" actId="26606"/>
          <ac:spMkLst>
            <pc:docMk/>
            <pc:sldMk cId="4182071262" sldId="311"/>
            <ac:spMk id="43" creationId="{77D7B666-D5E6-48CE-B26A-FB5E5C34AF90}"/>
          </ac:spMkLst>
        </pc:spChg>
        <pc:graphicFrameChg chg="add del">
          <ac:chgData name="Yvonne van der Meulen" userId="5f6fece0-aa25-454e-9b4e-378a81544726" providerId="ADAL" clId="{001CF505-361F-4B63-8B6E-D9AEEFCF1ED8}" dt="2020-03-10T19:15:49.959" v="4504" actId="26606"/>
          <ac:graphicFrameMkLst>
            <pc:docMk/>
            <pc:sldMk cId="4182071262" sldId="311"/>
            <ac:graphicFrameMk id="32" creationId="{4195BFC1-1378-4365-B181-73FE7E824572}"/>
          </ac:graphicFrameMkLst>
        </pc:graphicFrameChg>
        <pc:picChg chg="add mod">
          <ac:chgData name="Yvonne van der Meulen" userId="5f6fece0-aa25-454e-9b4e-378a81544726" providerId="ADAL" clId="{001CF505-361F-4B63-8B6E-D9AEEFCF1ED8}" dt="2020-03-10T19:16:01.214" v="4507" actId="1076"/>
          <ac:picMkLst>
            <pc:docMk/>
            <pc:sldMk cId="4182071262" sldId="311"/>
            <ac:picMk id="18" creationId="{C0D53994-76F3-4FC7-995B-4B5B6A112E65}"/>
          </ac:picMkLst>
        </pc:picChg>
        <pc:picChg chg="add del">
          <ac:chgData name="Yvonne van der Meulen" userId="5f6fece0-aa25-454e-9b4e-378a81544726" providerId="ADAL" clId="{001CF505-361F-4B63-8B6E-D9AEEFCF1ED8}" dt="2020-03-10T19:15:46.995" v="4502" actId="26606"/>
          <ac:picMkLst>
            <pc:docMk/>
            <pc:sldMk cId="4182071262" sldId="311"/>
            <ac:picMk id="34" creationId="{18AD0EDC-98CA-4C45-BA43-416B1F7E109E}"/>
          </ac:picMkLst>
        </pc:picChg>
        <pc:picChg chg="del">
          <ac:chgData name="Yvonne van der Meulen" userId="5f6fece0-aa25-454e-9b4e-378a81544726" providerId="ADAL" clId="{001CF505-361F-4B63-8B6E-D9AEEFCF1ED8}" dt="2020-03-10T19:15:27.448" v="4498"/>
          <ac:picMkLst>
            <pc:docMk/>
            <pc:sldMk cId="4182071262" sldId="311"/>
            <ac:picMk id="1026" creationId="{9BFFBC0E-C50A-44C4-89AF-81E4FFEA29E2}"/>
          </ac:picMkLst>
        </pc:picChg>
        <pc:cxnChg chg="add del">
          <ac:chgData name="Yvonne van der Meulen" userId="5f6fece0-aa25-454e-9b4e-378a81544726" providerId="ADAL" clId="{001CF505-361F-4B63-8B6E-D9AEEFCF1ED8}" dt="2020-03-10T19:15:49.959" v="4505" actId="26606"/>
          <ac:cxnSpMkLst>
            <pc:docMk/>
            <pc:sldMk cId="4182071262" sldId="311"/>
            <ac:cxnSpMk id="29" creationId="{4D39B797-CDC6-4529-8A36-9CBFC9816337}"/>
          </ac:cxnSpMkLst>
        </pc:cxnChg>
        <pc:cxnChg chg="add">
          <ac:chgData name="Yvonne van der Meulen" userId="5f6fece0-aa25-454e-9b4e-378a81544726" providerId="ADAL" clId="{001CF505-361F-4B63-8B6E-D9AEEFCF1ED8}" dt="2020-03-10T19:15:49.959" v="4505" actId="26606"/>
          <ac:cxnSpMkLst>
            <pc:docMk/>
            <pc:sldMk cId="4182071262" sldId="311"/>
            <ac:cxnSpMk id="38" creationId="{DCD479D3-536C-4161-A6F8-813D30719BFE}"/>
          </ac:cxnSpMkLst>
        </pc:cxnChg>
        <pc:cxnChg chg="add del">
          <ac:chgData name="Yvonne van der Meulen" userId="5f6fece0-aa25-454e-9b4e-378a81544726" providerId="ADAL" clId="{001CF505-361F-4B63-8B6E-D9AEEFCF1ED8}" dt="2020-03-10T19:15:46.995" v="4502" actId="26606"/>
          <ac:cxnSpMkLst>
            <pc:docMk/>
            <pc:sldMk cId="4182071262" sldId="311"/>
            <ac:cxnSpMk id="39" creationId="{2F119B9D-EB57-4E21-A62E-D4EB28B107D7}"/>
          </ac:cxnSpMkLst>
        </pc:cxnChg>
      </pc:sldChg>
      <pc:sldChg chg="del">
        <pc:chgData name="Yvonne van der Meulen" userId="5f6fece0-aa25-454e-9b4e-378a81544726" providerId="ADAL" clId="{001CF505-361F-4B63-8B6E-D9AEEFCF1ED8}" dt="2020-03-10T19:15:08.834" v="4470" actId="2696"/>
        <pc:sldMkLst>
          <pc:docMk/>
          <pc:sldMk cId="2441137214" sldId="314"/>
        </pc:sldMkLst>
      </pc:sldChg>
      <pc:sldChg chg="modSp">
        <pc:chgData name="Yvonne van der Meulen" userId="5f6fece0-aa25-454e-9b4e-378a81544726" providerId="ADAL" clId="{001CF505-361F-4B63-8B6E-D9AEEFCF1ED8}" dt="2020-02-25T12:46:03.447" v="95" actId="20577"/>
        <pc:sldMkLst>
          <pc:docMk/>
          <pc:sldMk cId="1219476698" sldId="316"/>
        </pc:sldMkLst>
        <pc:spChg chg="mod">
          <ac:chgData name="Yvonne van der Meulen" userId="5f6fece0-aa25-454e-9b4e-378a81544726" providerId="ADAL" clId="{001CF505-361F-4B63-8B6E-D9AEEFCF1ED8}" dt="2020-02-25T12:46:03.447" v="95" actId="20577"/>
          <ac:spMkLst>
            <pc:docMk/>
            <pc:sldMk cId="1219476698" sldId="316"/>
            <ac:spMk id="3" creationId="{D3D76297-6033-4002-A2F4-8D9E4A98D193}"/>
          </ac:spMkLst>
        </pc:spChg>
      </pc:sldChg>
      <pc:sldChg chg="addSp delSp modSp add mod setBg setClrOvrMap">
        <pc:chgData name="Yvonne van der Meulen" userId="5f6fece0-aa25-454e-9b4e-378a81544726" providerId="ADAL" clId="{001CF505-361F-4B63-8B6E-D9AEEFCF1ED8}" dt="2020-02-25T19:34:30.497" v="462" actId="313"/>
        <pc:sldMkLst>
          <pc:docMk/>
          <pc:sldMk cId="1167401557" sldId="329"/>
        </pc:sldMkLst>
        <pc:spChg chg="mod">
          <ac:chgData name="Yvonne van der Meulen" userId="5f6fece0-aa25-454e-9b4e-378a81544726" providerId="ADAL" clId="{001CF505-361F-4B63-8B6E-D9AEEFCF1ED8}" dt="2020-02-25T19:31:44.265" v="350" actId="26606"/>
          <ac:spMkLst>
            <pc:docMk/>
            <pc:sldMk cId="1167401557" sldId="329"/>
            <ac:spMk id="2" creationId="{894AC5BD-C956-469B-9CE9-FC90E0DC3491}"/>
          </ac:spMkLst>
        </pc:spChg>
        <pc:spChg chg="mod ord">
          <ac:chgData name="Yvonne van der Meulen" userId="5f6fece0-aa25-454e-9b4e-378a81544726" providerId="ADAL" clId="{001CF505-361F-4B63-8B6E-D9AEEFCF1ED8}" dt="2020-02-25T19:34:30.497" v="462" actId="313"/>
          <ac:spMkLst>
            <pc:docMk/>
            <pc:sldMk cId="1167401557" sldId="329"/>
            <ac:spMk id="3" creationId="{0F40B9A4-3581-4CD0-8A1B-9642D740BBC6}"/>
          </ac:spMkLst>
        </pc:spChg>
        <pc:spChg chg="add del">
          <ac:chgData name="Yvonne van der Meulen" userId="5f6fece0-aa25-454e-9b4e-378a81544726" providerId="ADAL" clId="{001CF505-361F-4B63-8B6E-D9AEEFCF1ED8}" dt="2020-02-25T19:31:44.265" v="350" actId="26606"/>
          <ac:spMkLst>
            <pc:docMk/>
            <pc:sldMk cId="1167401557" sldId="329"/>
            <ac:spMk id="8" creationId="{D59876C1-9656-4C94-856C-1F83ECF75D41}"/>
          </ac:spMkLst>
        </pc:spChg>
        <pc:spChg chg="add del">
          <ac:chgData name="Yvonne van der Meulen" userId="5f6fece0-aa25-454e-9b4e-378a81544726" providerId="ADAL" clId="{001CF505-361F-4B63-8B6E-D9AEEFCF1ED8}" dt="2020-02-25T19:31:44.265" v="350" actId="26606"/>
          <ac:spMkLst>
            <pc:docMk/>
            <pc:sldMk cId="1167401557" sldId="329"/>
            <ac:spMk id="10" creationId="{BC82E0D7-37D0-4C31-B2DA-233C8F10C968}"/>
          </ac:spMkLst>
        </pc:spChg>
        <pc:spChg chg="add del">
          <ac:chgData name="Yvonne van der Meulen" userId="5f6fece0-aa25-454e-9b4e-378a81544726" providerId="ADAL" clId="{001CF505-361F-4B63-8B6E-D9AEEFCF1ED8}" dt="2020-02-25T19:31:44.265" v="350" actId="26606"/>
          <ac:spMkLst>
            <pc:docMk/>
            <pc:sldMk cId="1167401557" sldId="329"/>
            <ac:spMk id="14" creationId="{F9F40211-4307-4706-AE59-83AC153FBFFA}"/>
          </ac:spMkLst>
        </pc:spChg>
        <pc:spChg chg="add">
          <ac:chgData name="Yvonne van der Meulen" userId="5f6fece0-aa25-454e-9b4e-378a81544726" providerId="ADAL" clId="{001CF505-361F-4B63-8B6E-D9AEEFCF1ED8}" dt="2020-02-25T19:31:44.265" v="350" actId="26606"/>
          <ac:spMkLst>
            <pc:docMk/>
            <pc:sldMk cId="1167401557" sldId="329"/>
            <ac:spMk id="71" creationId="{4038CB10-1F5C-4D54-9DF7-12586DE5B007}"/>
          </ac:spMkLst>
        </pc:spChg>
        <pc:spChg chg="add">
          <ac:chgData name="Yvonne van der Meulen" userId="5f6fece0-aa25-454e-9b4e-378a81544726" providerId="ADAL" clId="{001CF505-361F-4B63-8B6E-D9AEEFCF1ED8}" dt="2020-02-25T19:31:44.265" v="350" actId="26606"/>
          <ac:spMkLst>
            <pc:docMk/>
            <pc:sldMk cId="1167401557" sldId="329"/>
            <ac:spMk id="73" creationId="{73ED6512-6858-4552-B699-9A97FE9A4EA2}"/>
          </ac:spMkLst>
        </pc:spChg>
        <pc:picChg chg="add mod">
          <ac:chgData name="Yvonne van der Meulen" userId="5f6fece0-aa25-454e-9b4e-378a81544726" providerId="ADAL" clId="{001CF505-361F-4B63-8B6E-D9AEEFCF1ED8}" dt="2020-02-25T19:31:44.265" v="350" actId="26606"/>
          <ac:picMkLst>
            <pc:docMk/>
            <pc:sldMk cId="1167401557" sldId="329"/>
            <ac:picMk id="1026" creationId="{00DB53ED-38E4-4C30-8DF0-810CF7C861E8}"/>
          </ac:picMkLst>
        </pc:picChg>
        <pc:cxnChg chg="add del">
          <ac:chgData name="Yvonne van der Meulen" userId="5f6fece0-aa25-454e-9b4e-378a81544726" providerId="ADAL" clId="{001CF505-361F-4B63-8B6E-D9AEEFCF1ED8}" dt="2020-02-25T19:31:44.265" v="350" actId="26606"/>
          <ac:cxnSpMkLst>
            <pc:docMk/>
            <pc:sldMk cId="1167401557" sldId="329"/>
            <ac:cxnSpMk id="12" creationId="{1AD3A364-FD48-4C42-B623-DAD0C3ED6B47}"/>
          </ac:cxnSpMkLst>
        </pc:cxnChg>
      </pc:sldChg>
      <pc:sldChg chg="addSp modSp add mod setBg setClrOvrMap">
        <pc:chgData name="Yvonne van der Meulen" userId="5f6fece0-aa25-454e-9b4e-378a81544726" providerId="ADAL" clId="{001CF505-361F-4B63-8B6E-D9AEEFCF1ED8}" dt="2020-02-25T19:46:07.302" v="1002"/>
        <pc:sldMkLst>
          <pc:docMk/>
          <pc:sldMk cId="3186462724" sldId="330"/>
        </pc:sldMkLst>
        <pc:spChg chg="mod">
          <ac:chgData name="Yvonne van der Meulen" userId="5f6fece0-aa25-454e-9b4e-378a81544726" providerId="ADAL" clId="{001CF505-361F-4B63-8B6E-D9AEEFCF1ED8}" dt="2020-02-25T19:45:58.240" v="996" actId="26606"/>
          <ac:spMkLst>
            <pc:docMk/>
            <pc:sldMk cId="3186462724" sldId="330"/>
            <ac:spMk id="2" creationId="{D09FADFA-2DAF-41D3-96AF-C5E26B94E66A}"/>
          </ac:spMkLst>
        </pc:spChg>
        <pc:spChg chg="mod">
          <ac:chgData name="Yvonne van der Meulen" userId="5f6fece0-aa25-454e-9b4e-378a81544726" providerId="ADAL" clId="{001CF505-361F-4B63-8B6E-D9AEEFCF1ED8}" dt="2020-02-25T19:46:01.745" v="1001" actId="20577"/>
          <ac:spMkLst>
            <pc:docMk/>
            <pc:sldMk cId="3186462724" sldId="330"/>
            <ac:spMk id="3" creationId="{2B7CE761-489B-4538-818E-CBD97A003AEA}"/>
          </ac:spMkLst>
        </pc:spChg>
        <pc:spChg chg="add">
          <ac:chgData name="Yvonne van der Meulen" userId="5f6fece0-aa25-454e-9b4e-378a81544726" providerId="ADAL" clId="{001CF505-361F-4B63-8B6E-D9AEEFCF1ED8}" dt="2020-02-25T19:45:58.240" v="996" actId="26606"/>
          <ac:spMkLst>
            <pc:docMk/>
            <pc:sldMk cId="3186462724" sldId="330"/>
            <ac:spMk id="71" creationId="{B32DC26D-8B9B-4CC1-B3CC-D3EA0FB162CD}"/>
          </ac:spMkLst>
        </pc:spChg>
        <pc:picChg chg="add mod ord">
          <ac:chgData name="Yvonne van der Meulen" userId="5f6fece0-aa25-454e-9b4e-378a81544726" providerId="ADAL" clId="{001CF505-361F-4B63-8B6E-D9AEEFCF1ED8}" dt="2020-02-25T19:46:07.302" v="1002"/>
          <ac:picMkLst>
            <pc:docMk/>
            <pc:sldMk cId="3186462724" sldId="330"/>
            <ac:picMk id="5122" creationId="{35B11EED-BBA5-463B-AA9E-9D2AED9DB7D2}"/>
          </ac:picMkLst>
        </pc:picChg>
        <pc:cxnChg chg="add">
          <ac:chgData name="Yvonne van der Meulen" userId="5f6fece0-aa25-454e-9b4e-378a81544726" providerId="ADAL" clId="{001CF505-361F-4B63-8B6E-D9AEEFCF1ED8}" dt="2020-02-25T19:45:58.240" v="996" actId="26606"/>
          <ac:cxnSpMkLst>
            <pc:docMk/>
            <pc:sldMk cId="3186462724" sldId="330"/>
            <ac:cxnSpMk id="73" creationId="{FBB7ADC3-53A0-44F2-914A-78CADAF33411}"/>
          </ac:cxnSpMkLst>
        </pc:cxnChg>
      </pc:sldChg>
      <pc:sldChg chg="addSp delSp modSp add mod setBg setClrOvrMap">
        <pc:chgData name="Yvonne van der Meulen" userId="5f6fece0-aa25-454e-9b4e-378a81544726" providerId="ADAL" clId="{001CF505-361F-4B63-8B6E-D9AEEFCF1ED8}" dt="2020-03-10T18:19:00.348" v="1753" actId="20577"/>
        <pc:sldMkLst>
          <pc:docMk/>
          <pc:sldMk cId="1542916268" sldId="331"/>
        </pc:sldMkLst>
        <pc:spChg chg="mod">
          <ac:chgData name="Yvonne van der Meulen" userId="5f6fece0-aa25-454e-9b4e-378a81544726" providerId="ADAL" clId="{001CF505-361F-4B63-8B6E-D9AEEFCF1ED8}" dt="2020-03-10T18:19:00.348" v="1753" actId="20577"/>
          <ac:spMkLst>
            <pc:docMk/>
            <pc:sldMk cId="1542916268" sldId="331"/>
            <ac:spMk id="2" creationId="{50E6E75F-D376-423E-91E5-7AC810EC2F30}"/>
          </ac:spMkLst>
        </pc:spChg>
        <pc:spChg chg="mod">
          <ac:chgData name="Yvonne van der Meulen" userId="5f6fece0-aa25-454e-9b4e-378a81544726" providerId="ADAL" clId="{001CF505-361F-4B63-8B6E-D9AEEFCF1ED8}" dt="2020-03-10T18:18:11.740" v="1744" actId="255"/>
          <ac:spMkLst>
            <pc:docMk/>
            <pc:sldMk cId="1542916268" sldId="331"/>
            <ac:spMk id="3" creationId="{03310CF3-341A-4FA0-A4B2-4F64FAFC124F}"/>
          </ac:spMkLst>
        </pc:spChg>
        <pc:spChg chg="add del">
          <ac:chgData name="Yvonne van der Meulen" userId="5f6fece0-aa25-454e-9b4e-378a81544726" providerId="ADAL" clId="{001CF505-361F-4B63-8B6E-D9AEEFCF1ED8}" dt="2020-03-10T18:17:47.542" v="1738" actId="26606"/>
          <ac:spMkLst>
            <pc:docMk/>
            <pc:sldMk cId="1542916268" sldId="331"/>
            <ac:spMk id="71" creationId="{49E08AF5-3E90-4033-8EC2-5D18E03DFBF3}"/>
          </ac:spMkLst>
        </pc:spChg>
        <pc:spChg chg="add del">
          <ac:chgData name="Yvonne van der Meulen" userId="5f6fece0-aa25-454e-9b4e-378a81544726" providerId="ADAL" clId="{001CF505-361F-4B63-8B6E-D9AEEFCF1ED8}" dt="2020-03-10T18:17:50.159" v="1740" actId="26606"/>
          <ac:spMkLst>
            <pc:docMk/>
            <pc:sldMk cId="1542916268" sldId="331"/>
            <ac:spMk id="2052" creationId="{B32DC26D-8B9B-4CC1-B3CC-D3EA0FB162CD}"/>
          </ac:spMkLst>
        </pc:spChg>
        <pc:picChg chg="add mod ord">
          <ac:chgData name="Yvonne van der Meulen" userId="5f6fece0-aa25-454e-9b4e-378a81544726" providerId="ADAL" clId="{001CF505-361F-4B63-8B6E-D9AEEFCF1ED8}" dt="2020-03-10T18:17:58.924" v="1742" actId="1076"/>
          <ac:picMkLst>
            <pc:docMk/>
            <pc:sldMk cId="1542916268" sldId="331"/>
            <ac:picMk id="2050" creationId="{6C5A7CC6-CAE3-4F00-BE4D-4B7649768924}"/>
          </ac:picMkLst>
        </pc:picChg>
        <pc:cxnChg chg="add del">
          <ac:chgData name="Yvonne van der Meulen" userId="5f6fece0-aa25-454e-9b4e-378a81544726" providerId="ADAL" clId="{001CF505-361F-4B63-8B6E-D9AEEFCF1ED8}" dt="2020-03-10T18:17:47.542" v="1738" actId="26606"/>
          <ac:cxnSpMkLst>
            <pc:docMk/>
            <pc:sldMk cId="1542916268" sldId="331"/>
            <ac:cxnSpMk id="73" creationId="{6F171EE2-1899-4B71-B6F6-B7A0050CC9F2}"/>
          </ac:cxnSpMkLst>
        </pc:cxnChg>
        <pc:cxnChg chg="add del">
          <ac:chgData name="Yvonne van der Meulen" userId="5f6fece0-aa25-454e-9b4e-378a81544726" providerId="ADAL" clId="{001CF505-361F-4B63-8B6E-D9AEEFCF1ED8}" dt="2020-03-10T18:17:50.159" v="1740" actId="26606"/>
          <ac:cxnSpMkLst>
            <pc:docMk/>
            <pc:sldMk cId="1542916268" sldId="331"/>
            <ac:cxnSpMk id="2053" creationId="{FBB7ADC3-53A0-44F2-914A-78CADAF33411}"/>
          </ac:cxnSpMkLst>
        </pc:cxnChg>
      </pc:sldChg>
      <pc:sldChg chg="addSp delSp modSp add mod setBg">
        <pc:chgData name="Yvonne van der Meulen" userId="5f6fece0-aa25-454e-9b4e-378a81544726" providerId="ADAL" clId="{001CF505-361F-4B63-8B6E-D9AEEFCF1ED8}" dt="2020-03-10T18:25:40.986" v="2090" actId="113"/>
        <pc:sldMkLst>
          <pc:docMk/>
          <pc:sldMk cId="3351225539" sldId="332"/>
        </pc:sldMkLst>
        <pc:spChg chg="mod">
          <ac:chgData name="Yvonne van der Meulen" userId="5f6fece0-aa25-454e-9b4e-378a81544726" providerId="ADAL" clId="{001CF505-361F-4B63-8B6E-D9AEEFCF1ED8}" dt="2020-03-10T18:23:37.918" v="1944" actId="26606"/>
          <ac:spMkLst>
            <pc:docMk/>
            <pc:sldMk cId="3351225539" sldId="332"/>
            <ac:spMk id="2" creationId="{52762F01-1821-4B07-9BFD-9238A0768F76}"/>
          </ac:spMkLst>
        </pc:spChg>
        <pc:spChg chg="mod">
          <ac:chgData name="Yvonne van der Meulen" userId="5f6fece0-aa25-454e-9b4e-378a81544726" providerId="ADAL" clId="{001CF505-361F-4B63-8B6E-D9AEEFCF1ED8}" dt="2020-03-10T18:25:40.986" v="2090" actId="113"/>
          <ac:spMkLst>
            <pc:docMk/>
            <pc:sldMk cId="3351225539" sldId="332"/>
            <ac:spMk id="3" creationId="{99261CCE-F1E5-4091-BC91-3BE56FEB4EE3}"/>
          </ac:spMkLst>
        </pc:spChg>
        <pc:spChg chg="add del">
          <ac:chgData name="Yvonne van der Meulen" userId="5f6fece0-aa25-454e-9b4e-378a81544726" providerId="ADAL" clId="{001CF505-361F-4B63-8B6E-D9AEEFCF1ED8}" dt="2020-03-10T18:23:37.918" v="1943" actId="26606"/>
          <ac:spMkLst>
            <pc:docMk/>
            <pc:sldMk cId="3351225539" sldId="332"/>
            <ac:spMk id="71" creationId="{49E08AF5-3E90-4033-8EC2-5D18E03DFBF3}"/>
          </ac:spMkLst>
        </pc:spChg>
        <pc:picChg chg="add mod ord">
          <ac:chgData name="Yvonne van der Meulen" userId="5f6fece0-aa25-454e-9b4e-378a81544726" providerId="ADAL" clId="{001CF505-361F-4B63-8B6E-D9AEEFCF1ED8}" dt="2020-03-10T18:24:01.335" v="1947"/>
          <ac:picMkLst>
            <pc:docMk/>
            <pc:sldMk cId="3351225539" sldId="332"/>
            <ac:picMk id="3074" creationId="{93330ACC-44CD-4003-8975-44129657F16B}"/>
          </ac:picMkLst>
        </pc:picChg>
        <pc:cxnChg chg="add del">
          <ac:chgData name="Yvonne van der Meulen" userId="5f6fece0-aa25-454e-9b4e-378a81544726" providerId="ADAL" clId="{001CF505-361F-4B63-8B6E-D9AEEFCF1ED8}" dt="2020-03-10T18:23:37.918" v="1943" actId="26606"/>
          <ac:cxnSpMkLst>
            <pc:docMk/>
            <pc:sldMk cId="3351225539" sldId="332"/>
            <ac:cxnSpMk id="73" creationId="{6F171EE2-1899-4B71-B6F6-B7A0050CC9F2}"/>
          </ac:cxnSpMkLst>
        </pc:cxnChg>
        <pc:cxnChg chg="add">
          <ac:chgData name="Yvonne van der Meulen" userId="5f6fece0-aa25-454e-9b4e-378a81544726" providerId="ADAL" clId="{001CF505-361F-4B63-8B6E-D9AEEFCF1ED8}" dt="2020-03-10T18:23:37.918" v="1944" actId="26606"/>
          <ac:cxnSpMkLst>
            <pc:docMk/>
            <pc:sldMk cId="3351225539" sldId="332"/>
            <ac:cxnSpMk id="3076" creationId="{B6B73E4F-8088-4238-BCFD-15C21A18A933}"/>
          </ac:cxnSpMkLst>
        </pc:cxnChg>
      </pc:sldChg>
      <pc:sldChg chg="addSp delSp modSp add mod setBg modAnim">
        <pc:chgData name="Yvonne van der Meulen" userId="5f6fece0-aa25-454e-9b4e-378a81544726" providerId="ADAL" clId="{001CF505-361F-4B63-8B6E-D9AEEFCF1ED8}" dt="2020-03-10T18:34:08.718" v="2573"/>
        <pc:sldMkLst>
          <pc:docMk/>
          <pc:sldMk cId="421422385" sldId="333"/>
        </pc:sldMkLst>
        <pc:spChg chg="mod">
          <ac:chgData name="Yvonne van der Meulen" userId="5f6fece0-aa25-454e-9b4e-378a81544726" providerId="ADAL" clId="{001CF505-361F-4B63-8B6E-D9AEEFCF1ED8}" dt="2020-03-10T18:27:08.502" v="2116" actId="26606"/>
          <ac:spMkLst>
            <pc:docMk/>
            <pc:sldMk cId="421422385" sldId="333"/>
            <ac:spMk id="2" creationId="{D13AE230-19B2-4B70-876F-17B4231B6482}"/>
          </ac:spMkLst>
        </pc:spChg>
        <pc:spChg chg="mod">
          <ac:chgData name="Yvonne van der Meulen" userId="5f6fece0-aa25-454e-9b4e-378a81544726" providerId="ADAL" clId="{001CF505-361F-4B63-8B6E-D9AEEFCF1ED8}" dt="2020-03-10T18:33:27.077" v="2566" actId="1076"/>
          <ac:spMkLst>
            <pc:docMk/>
            <pc:sldMk cId="421422385" sldId="333"/>
            <ac:spMk id="3" creationId="{ABFA7386-A39B-457E-9E91-1CB4C3480C39}"/>
          </ac:spMkLst>
        </pc:spChg>
        <pc:spChg chg="add del">
          <ac:chgData name="Yvonne van der Meulen" userId="5f6fece0-aa25-454e-9b4e-378a81544726" providerId="ADAL" clId="{001CF505-361F-4B63-8B6E-D9AEEFCF1ED8}" dt="2020-03-10T18:27:08.500" v="2115" actId="26606"/>
          <ac:spMkLst>
            <pc:docMk/>
            <pc:sldMk cId="421422385" sldId="333"/>
            <ac:spMk id="71" creationId="{49E08AF5-3E90-4033-8EC2-5D18E03DFBF3}"/>
          </ac:spMkLst>
        </pc:spChg>
        <pc:picChg chg="add mod ord">
          <ac:chgData name="Yvonne van der Meulen" userId="5f6fece0-aa25-454e-9b4e-378a81544726" providerId="ADAL" clId="{001CF505-361F-4B63-8B6E-D9AEEFCF1ED8}" dt="2020-03-10T18:27:08.502" v="2116" actId="26606"/>
          <ac:picMkLst>
            <pc:docMk/>
            <pc:sldMk cId="421422385" sldId="333"/>
            <ac:picMk id="4098" creationId="{7B093018-F1A2-4699-AA7E-DAF2CE1747A4}"/>
          </ac:picMkLst>
        </pc:picChg>
        <pc:picChg chg="add mod">
          <ac:chgData name="Yvonne van der Meulen" userId="5f6fece0-aa25-454e-9b4e-378a81544726" providerId="ADAL" clId="{001CF505-361F-4B63-8B6E-D9AEEFCF1ED8}" dt="2020-03-10T18:33:27.077" v="2566" actId="1076"/>
          <ac:picMkLst>
            <pc:docMk/>
            <pc:sldMk cId="421422385" sldId="333"/>
            <ac:picMk id="4100" creationId="{EFFBFC1D-580A-4CB7-886C-EB35FFF6B504}"/>
          </ac:picMkLst>
        </pc:picChg>
        <pc:cxnChg chg="add del">
          <ac:chgData name="Yvonne van der Meulen" userId="5f6fece0-aa25-454e-9b4e-378a81544726" providerId="ADAL" clId="{001CF505-361F-4B63-8B6E-D9AEEFCF1ED8}" dt="2020-03-10T18:27:08.500" v="2115" actId="26606"/>
          <ac:cxnSpMkLst>
            <pc:docMk/>
            <pc:sldMk cId="421422385" sldId="333"/>
            <ac:cxnSpMk id="73" creationId="{6F171EE2-1899-4B71-B6F6-B7A0050CC9F2}"/>
          </ac:cxnSpMkLst>
        </pc:cxnChg>
      </pc:sldChg>
      <pc:sldChg chg="addSp modSp add mod setBg setClrOvrMap">
        <pc:chgData name="Yvonne van der Meulen" userId="5f6fece0-aa25-454e-9b4e-378a81544726" providerId="ADAL" clId="{001CF505-361F-4B63-8B6E-D9AEEFCF1ED8}" dt="2020-03-10T18:39:06.174" v="2999" actId="207"/>
        <pc:sldMkLst>
          <pc:docMk/>
          <pc:sldMk cId="728458670" sldId="334"/>
        </pc:sldMkLst>
        <pc:spChg chg="mod">
          <ac:chgData name="Yvonne van der Meulen" userId="5f6fece0-aa25-454e-9b4e-378a81544726" providerId="ADAL" clId="{001CF505-361F-4B63-8B6E-D9AEEFCF1ED8}" dt="2020-03-10T18:37:26.897" v="2887" actId="26606"/>
          <ac:spMkLst>
            <pc:docMk/>
            <pc:sldMk cId="728458670" sldId="334"/>
            <ac:spMk id="2" creationId="{D09C70F2-625B-427F-9F66-F9834BA09DF9}"/>
          </ac:spMkLst>
        </pc:spChg>
        <pc:spChg chg="mod">
          <ac:chgData name="Yvonne van der Meulen" userId="5f6fece0-aa25-454e-9b4e-378a81544726" providerId="ADAL" clId="{001CF505-361F-4B63-8B6E-D9AEEFCF1ED8}" dt="2020-03-10T18:39:06.174" v="2999" actId="207"/>
          <ac:spMkLst>
            <pc:docMk/>
            <pc:sldMk cId="728458670" sldId="334"/>
            <ac:spMk id="3" creationId="{7EF59767-A5DF-43AB-ACBF-3458B7BEBE65}"/>
          </ac:spMkLst>
        </pc:spChg>
        <pc:picChg chg="add mod ord">
          <ac:chgData name="Yvonne van der Meulen" userId="5f6fece0-aa25-454e-9b4e-378a81544726" providerId="ADAL" clId="{001CF505-361F-4B63-8B6E-D9AEEFCF1ED8}" dt="2020-03-10T18:38:19.149" v="2994"/>
          <ac:picMkLst>
            <pc:docMk/>
            <pc:sldMk cId="728458670" sldId="334"/>
            <ac:picMk id="5122" creationId="{5701C29A-C8C7-4477-B06B-22767FCFB1C5}"/>
          </ac:picMkLst>
        </pc:picChg>
        <pc:cxnChg chg="add">
          <ac:chgData name="Yvonne van der Meulen" userId="5f6fece0-aa25-454e-9b4e-378a81544726" providerId="ADAL" clId="{001CF505-361F-4B63-8B6E-D9AEEFCF1ED8}" dt="2020-03-10T18:37:26.897" v="2887" actId="26606"/>
          <ac:cxnSpMkLst>
            <pc:docMk/>
            <pc:sldMk cId="728458670" sldId="334"/>
            <ac:cxnSpMk id="71" creationId="{2C1F6092-7151-4260-936B-DFFA3C1BC615}"/>
          </ac:cxnSpMkLst>
        </pc:cxnChg>
      </pc:sldChg>
      <pc:sldChg chg="addSp modSp add modNotesTx">
        <pc:chgData name="Yvonne van der Meulen" userId="5f6fece0-aa25-454e-9b4e-378a81544726" providerId="ADAL" clId="{001CF505-361F-4B63-8B6E-D9AEEFCF1ED8}" dt="2020-03-10T19:05:19.221" v="4266" actId="20577"/>
        <pc:sldMkLst>
          <pc:docMk/>
          <pc:sldMk cId="2356623041" sldId="335"/>
        </pc:sldMkLst>
        <pc:spChg chg="mod">
          <ac:chgData name="Yvonne van der Meulen" userId="5f6fece0-aa25-454e-9b4e-378a81544726" providerId="ADAL" clId="{001CF505-361F-4B63-8B6E-D9AEEFCF1ED8}" dt="2020-03-10T18:52:44.502" v="4066" actId="20577"/>
          <ac:spMkLst>
            <pc:docMk/>
            <pc:sldMk cId="2356623041" sldId="335"/>
            <ac:spMk id="2" creationId="{A6FE6BFE-9E35-4768-BBCB-430C4F3E711A}"/>
          </ac:spMkLst>
        </pc:spChg>
        <pc:spChg chg="mod">
          <ac:chgData name="Yvonne van der Meulen" userId="5f6fece0-aa25-454e-9b4e-378a81544726" providerId="ADAL" clId="{001CF505-361F-4B63-8B6E-D9AEEFCF1ED8}" dt="2020-03-10T18:53:19.644" v="4078" actId="207"/>
          <ac:spMkLst>
            <pc:docMk/>
            <pc:sldMk cId="2356623041" sldId="335"/>
            <ac:spMk id="3" creationId="{9ED2A983-317F-4B49-9E38-9CF963705D89}"/>
          </ac:spMkLst>
        </pc:spChg>
        <pc:picChg chg="add mod">
          <ac:chgData name="Yvonne van der Meulen" userId="5f6fece0-aa25-454e-9b4e-378a81544726" providerId="ADAL" clId="{001CF505-361F-4B63-8B6E-D9AEEFCF1ED8}" dt="2020-03-10T18:56:48.801" v="4108" actId="1076"/>
          <ac:picMkLst>
            <pc:docMk/>
            <pc:sldMk cId="2356623041" sldId="335"/>
            <ac:picMk id="5" creationId="{9C78F60D-073A-4FB1-936E-E1172FFC1E38}"/>
          </ac:picMkLst>
        </pc:picChg>
        <pc:picChg chg="add mod">
          <ac:chgData name="Yvonne van der Meulen" userId="5f6fece0-aa25-454e-9b4e-378a81544726" providerId="ADAL" clId="{001CF505-361F-4B63-8B6E-D9AEEFCF1ED8}" dt="2020-03-10T18:56:43.018" v="4107" actId="1076"/>
          <ac:picMkLst>
            <pc:docMk/>
            <pc:sldMk cId="2356623041" sldId="335"/>
            <ac:picMk id="6" creationId="{12296C2F-172A-4744-8B80-4EF62AC95E23}"/>
          </ac:picMkLst>
        </pc:picChg>
        <pc:picChg chg="add mod">
          <ac:chgData name="Yvonne van der Meulen" userId="5f6fece0-aa25-454e-9b4e-378a81544726" providerId="ADAL" clId="{001CF505-361F-4B63-8B6E-D9AEEFCF1ED8}" dt="2020-03-10T18:56:38.180" v="4106" actId="1076"/>
          <ac:picMkLst>
            <pc:docMk/>
            <pc:sldMk cId="2356623041" sldId="335"/>
            <ac:picMk id="6146" creationId="{F303F76D-D9DE-4B2A-80DF-8D2E64440AF9}"/>
          </ac:picMkLst>
        </pc:picChg>
      </pc:sldChg>
      <pc:sldChg chg="addSp delSp modSp add mod setBg setClrOvrMap">
        <pc:chgData name="Yvonne van der Meulen" userId="5f6fece0-aa25-454e-9b4e-378a81544726" providerId="ADAL" clId="{001CF505-361F-4B63-8B6E-D9AEEFCF1ED8}" dt="2020-03-10T19:14:39.364" v="4469" actId="404"/>
        <pc:sldMkLst>
          <pc:docMk/>
          <pc:sldMk cId="220344203" sldId="336"/>
        </pc:sldMkLst>
        <pc:spChg chg="mod">
          <ac:chgData name="Yvonne van der Meulen" userId="5f6fece0-aa25-454e-9b4e-378a81544726" providerId="ADAL" clId="{001CF505-361F-4B63-8B6E-D9AEEFCF1ED8}" dt="2020-03-10T19:13:37.599" v="4420" actId="26606"/>
          <ac:spMkLst>
            <pc:docMk/>
            <pc:sldMk cId="220344203" sldId="336"/>
            <ac:spMk id="2" creationId="{5BC7A10C-164A-4FAB-B24C-1594BB6957F5}"/>
          </ac:spMkLst>
        </pc:spChg>
        <pc:spChg chg="mod">
          <ac:chgData name="Yvonne van der Meulen" userId="5f6fece0-aa25-454e-9b4e-378a81544726" providerId="ADAL" clId="{001CF505-361F-4B63-8B6E-D9AEEFCF1ED8}" dt="2020-03-10T19:14:39.364" v="4469" actId="404"/>
          <ac:spMkLst>
            <pc:docMk/>
            <pc:sldMk cId="220344203" sldId="336"/>
            <ac:spMk id="3" creationId="{A630BF85-8037-4CB6-8D19-5FAE467DBE70}"/>
          </ac:spMkLst>
        </pc:spChg>
        <pc:spChg chg="add del">
          <ac:chgData name="Yvonne van der Meulen" userId="5f6fece0-aa25-454e-9b4e-378a81544726" providerId="ADAL" clId="{001CF505-361F-4B63-8B6E-D9AEEFCF1ED8}" dt="2020-03-10T19:13:33.543" v="4417" actId="26606"/>
          <ac:spMkLst>
            <pc:docMk/>
            <pc:sldMk cId="220344203" sldId="336"/>
            <ac:spMk id="72" creationId="{49E08AF5-3E90-4033-8EC2-5D18E03DFBF3}"/>
          </ac:spMkLst>
        </pc:spChg>
        <pc:spChg chg="add del">
          <ac:chgData name="Yvonne van der Meulen" userId="5f6fece0-aa25-454e-9b4e-378a81544726" providerId="ADAL" clId="{001CF505-361F-4B63-8B6E-D9AEEFCF1ED8}" dt="2020-03-10T19:13:37.568" v="4419" actId="26606"/>
          <ac:spMkLst>
            <pc:docMk/>
            <pc:sldMk cId="220344203" sldId="336"/>
            <ac:spMk id="7172" creationId="{B55B858F-1E70-4E6F-BE67-C90AA7EDA418}"/>
          </ac:spMkLst>
        </pc:spChg>
        <pc:spChg chg="add">
          <ac:chgData name="Yvonne van der Meulen" userId="5f6fece0-aa25-454e-9b4e-378a81544726" providerId="ADAL" clId="{001CF505-361F-4B63-8B6E-D9AEEFCF1ED8}" dt="2020-03-10T19:13:37.599" v="4420" actId="26606"/>
          <ac:spMkLst>
            <pc:docMk/>
            <pc:sldMk cId="220344203" sldId="336"/>
            <ac:spMk id="7175" creationId="{49E08AF5-3E90-4033-8EC2-5D18E03DFBF3}"/>
          </ac:spMkLst>
        </pc:spChg>
        <pc:picChg chg="add mod ord">
          <ac:chgData name="Yvonne van der Meulen" userId="5f6fece0-aa25-454e-9b4e-378a81544726" providerId="ADAL" clId="{001CF505-361F-4B63-8B6E-D9AEEFCF1ED8}" dt="2020-03-10T19:13:37.599" v="4420" actId="26606"/>
          <ac:picMkLst>
            <pc:docMk/>
            <pc:sldMk cId="220344203" sldId="336"/>
            <ac:picMk id="7170" creationId="{6C4EB560-1884-45A9-8C58-73C89C29A0CF}"/>
          </ac:picMkLst>
        </pc:picChg>
        <pc:cxnChg chg="add del">
          <ac:chgData name="Yvonne van der Meulen" userId="5f6fece0-aa25-454e-9b4e-378a81544726" providerId="ADAL" clId="{001CF505-361F-4B63-8B6E-D9AEEFCF1ED8}" dt="2020-03-10T19:13:37.599" v="4420" actId="26606"/>
          <ac:cxnSpMkLst>
            <pc:docMk/>
            <pc:sldMk cId="220344203" sldId="336"/>
            <ac:cxnSpMk id="71" creationId="{2C1F6092-7151-4260-936B-DFFA3C1BC615}"/>
          </ac:cxnSpMkLst>
        </pc:cxnChg>
        <pc:cxnChg chg="add del">
          <ac:chgData name="Yvonne van der Meulen" userId="5f6fece0-aa25-454e-9b4e-378a81544726" providerId="ADAL" clId="{001CF505-361F-4B63-8B6E-D9AEEFCF1ED8}" dt="2020-03-10T19:13:33.543" v="4417" actId="26606"/>
          <ac:cxnSpMkLst>
            <pc:docMk/>
            <pc:sldMk cId="220344203" sldId="336"/>
            <ac:cxnSpMk id="74" creationId="{6F171EE2-1899-4B71-B6F6-B7A0050CC9F2}"/>
          </ac:cxnSpMkLst>
        </pc:cxnChg>
        <pc:cxnChg chg="add del">
          <ac:chgData name="Yvonne van der Meulen" userId="5f6fece0-aa25-454e-9b4e-378a81544726" providerId="ADAL" clId="{001CF505-361F-4B63-8B6E-D9AEEFCF1ED8}" dt="2020-03-10T19:13:37.568" v="4419" actId="26606"/>
          <ac:cxnSpMkLst>
            <pc:docMk/>
            <pc:sldMk cId="220344203" sldId="336"/>
            <ac:cxnSpMk id="7173" creationId="{1104BD89-6707-4892-B5BB-2329B7667650}"/>
          </ac:cxnSpMkLst>
        </pc:cxnChg>
        <pc:cxnChg chg="add">
          <ac:chgData name="Yvonne van der Meulen" userId="5f6fece0-aa25-454e-9b4e-378a81544726" providerId="ADAL" clId="{001CF505-361F-4B63-8B6E-D9AEEFCF1ED8}" dt="2020-03-10T19:13:37.599" v="4420" actId="26606"/>
          <ac:cxnSpMkLst>
            <pc:docMk/>
            <pc:sldMk cId="220344203" sldId="336"/>
            <ac:cxnSpMk id="7176" creationId="{6F171EE2-1899-4B71-B6F6-B7A0050CC9F2}"/>
          </ac:cxnSpMkLst>
        </pc:cxnChg>
      </pc:sldChg>
      <pc:sldChg chg="addSp modSp add">
        <pc:chgData name="Yvonne van der Meulen" userId="5f6fece0-aa25-454e-9b4e-378a81544726" providerId="ADAL" clId="{001CF505-361F-4B63-8B6E-D9AEEFCF1ED8}" dt="2020-03-10T19:30:24.252" v="5603" actId="1076"/>
        <pc:sldMkLst>
          <pc:docMk/>
          <pc:sldMk cId="3680494990" sldId="337"/>
        </pc:sldMkLst>
        <pc:spChg chg="mod">
          <ac:chgData name="Yvonne van der Meulen" userId="5f6fece0-aa25-454e-9b4e-378a81544726" providerId="ADAL" clId="{001CF505-361F-4B63-8B6E-D9AEEFCF1ED8}" dt="2020-03-10T19:17:18.121" v="4630" actId="404"/>
          <ac:spMkLst>
            <pc:docMk/>
            <pc:sldMk cId="3680494990" sldId="337"/>
            <ac:spMk id="2" creationId="{BDC9172A-5CBB-4637-A524-DDBC250137B4}"/>
          </ac:spMkLst>
        </pc:spChg>
        <pc:spChg chg="mod">
          <ac:chgData name="Yvonne van der Meulen" userId="5f6fece0-aa25-454e-9b4e-378a81544726" providerId="ADAL" clId="{001CF505-361F-4B63-8B6E-D9AEEFCF1ED8}" dt="2020-03-10T19:26:41.648" v="5600" actId="20577"/>
          <ac:spMkLst>
            <pc:docMk/>
            <pc:sldMk cId="3680494990" sldId="337"/>
            <ac:spMk id="3" creationId="{6F509029-7C9B-44CE-B3A5-2B47F13F3FEF}"/>
          </ac:spMkLst>
        </pc:spChg>
        <pc:picChg chg="add mod">
          <ac:chgData name="Yvonne van der Meulen" userId="5f6fece0-aa25-454e-9b4e-378a81544726" providerId="ADAL" clId="{001CF505-361F-4B63-8B6E-D9AEEFCF1ED8}" dt="2020-03-10T19:30:24.252" v="5603" actId="1076"/>
          <ac:picMkLst>
            <pc:docMk/>
            <pc:sldMk cId="3680494990" sldId="337"/>
            <ac:picMk id="8194" creationId="{2B9B5BD2-47D1-418A-9D07-4E3860EC35F6}"/>
          </ac:picMkLst>
        </pc:picChg>
      </pc:sldChg>
      <pc:sldChg chg="addSp modSp add mod setBg">
        <pc:chgData name="Yvonne van der Meulen" userId="5f6fece0-aa25-454e-9b4e-378a81544726" providerId="ADAL" clId="{001CF505-361F-4B63-8B6E-D9AEEFCF1ED8}" dt="2020-03-12T19:53:20.297" v="5867" actId="20577"/>
        <pc:sldMkLst>
          <pc:docMk/>
          <pc:sldMk cId="900062017" sldId="338"/>
        </pc:sldMkLst>
        <pc:spChg chg="mod">
          <ac:chgData name="Yvonne van der Meulen" userId="5f6fece0-aa25-454e-9b4e-378a81544726" providerId="ADAL" clId="{001CF505-361F-4B63-8B6E-D9AEEFCF1ED8}" dt="2020-03-12T19:52:50.827" v="5852" actId="26606"/>
          <ac:spMkLst>
            <pc:docMk/>
            <pc:sldMk cId="900062017" sldId="338"/>
            <ac:spMk id="2" creationId="{FD80DF6C-380D-42E5-9642-D4397F8220C4}"/>
          </ac:spMkLst>
        </pc:spChg>
        <pc:spChg chg="mod">
          <ac:chgData name="Yvonne van der Meulen" userId="5f6fece0-aa25-454e-9b4e-378a81544726" providerId="ADAL" clId="{001CF505-361F-4B63-8B6E-D9AEEFCF1ED8}" dt="2020-03-12T19:53:20.297" v="5867" actId="20577"/>
          <ac:spMkLst>
            <pc:docMk/>
            <pc:sldMk cId="900062017" sldId="338"/>
            <ac:spMk id="3" creationId="{CD6446DC-B3F9-4322-81F2-53723FE32E88}"/>
          </ac:spMkLst>
        </pc:spChg>
        <pc:spChg chg="add">
          <ac:chgData name="Yvonne van der Meulen" userId="5f6fece0-aa25-454e-9b4e-378a81544726" providerId="ADAL" clId="{001CF505-361F-4B63-8B6E-D9AEEFCF1ED8}" dt="2020-03-12T19:52:50.827" v="5852" actId="26606"/>
          <ac:spMkLst>
            <pc:docMk/>
            <pc:sldMk cId="900062017" sldId="338"/>
            <ac:spMk id="71" creationId="{A00D92BF-81D0-4FF2-8513-4AA1A3E47EE6}"/>
          </ac:spMkLst>
        </pc:spChg>
        <pc:picChg chg="add mod ord">
          <ac:chgData name="Yvonne van der Meulen" userId="5f6fece0-aa25-454e-9b4e-378a81544726" providerId="ADAL" clId="{001CF505-361F-4B63-8B6E-D9AEEFCF1ED8}" dt="2020-03-12T19:52:50.827" v="5852" actId="26606"/>
          <ac:picMkLst>
            <pc:docMk/>
            <pc:sldMk cId="900062017" sldId="338"/>
            <ac:picMk id="1026" creationId="{84AB7145-8674-49D2-AE81-B84055782127}"/>
          </ac:picMkLst>
        </pc:picChg>
        <pc:cxnChg chg="add">
          <ac:chgData name="Yvonne van der Meulen" userId="5f6fece0-aa25-454e-9b4e-378a81544726" providerId="ADAL" clId="{001CF505-361F-4B63-8B6E-D9AEEFCF1ED8}" dt="2020-03-12T19:52:50.827" v="5852" actId="26606"/>
          <ac:cxnSpMkLst>
            <pc:docMk/>
            <pc:sldMk cId="900062017" sldId="338"/>
            <ac:cxnSpMk id="73" creationId="{D7921103-1BF7-497A-81AD-2552D43B80A3}"/>
          </ac:cxnSpMkLst>
        </pc:cxnChg>
      </pc:sldChg>
      <pc:sldChg chg="addSp delSp modSp add mod setBg setClrOvrMap">
        <pc:chgData name="Yvonne van der Meulen" userId="5f6fece0-aa25-454e-9b4e-378a81544726" providerId="ADAL" clId="{001CF505-361F-4B63-8B6E-D9AEEFCF1ED8}" dt="2020-03-16T10:59:19.487" v="7580" actId="20577"/>
        <pc:sldMkLst>
          <pc:docMk/>
          <pc:sldMk cId="1861378295" sldId="339"/>
        </pc:sldMkLst>
        <pc:spChg chg="del mod">
          <ac:chgData name="Yvonne van der Meulen" userId="5f6fece0-aa25-454e-9b4e-378a81544726" providerId="ADAL" clId="{001CF505-361F-4B63-8B6E-D9AEEFCF1ED8}" dt="2020-03-16T10:55:05.859" v="7490" actId="478"/>
          <ac:spMkLst>
            <pc:docMk/>
            <pc:sldMk cId="1861378295" sldId="339"/>
            <ac:spMk id="2" creationId="{CFD959AA-9915-4610-B04A-576B4D16AAA8}"/>
          </ac:spMkLst>
        </pc:spChg>
        <pc:spChg chg="mod ord">
          <ac:chgData name="Yvonne van der Meulen" userId="5f6fece0-aa25-454e-9b4e-378a81544726" providerId="ADAL" clId="{001CF505-361F-4B63-8B6E-D9AEEFCF1ED8}" dt="2020-03-16T10:59:19.487" v="7580" actId="20577"/>
          <ac:spMkLst>
            <pc:docMk/>
            <pc:sldMk cId="1861378295" sldId="339"/>
            <ac:spMk id="3" creationId="{3324E733-7C65-435A-8A76-34050C69CD2B}"/>
          </ac:spMkLst>
        </pc:spChg>
        <pc:spChg chg="add del mod">
          <ac:chgData name="Yvonne van der Meulen" userId="5f6fece0-aa25-454e-9b4e-378a81544726" providerId="ADAL" clId="{001CF505-361F-4B63-8B6E-D9AEEFCF1ED8}" dt="2020-03-16T10:55:08.493" v="7491" actId="478"/>
          <ac:spMkLst>
            <pc:docMk/>
            <pc:sldMk cId="1861378295" sldId="339"/>
            <ac:spMk id="5" creationId="{107966B9-CA56-4806-A3A9-9681ED0E1CE1}"/>
          </ac:spMkLst>
        </pc:spChg>
        <pc:spChg chg="add">
          <ac:chgData name="Yvonne van der Meulen" userId="5f6fece0-aa25-454e-9b4e-378a81544726" providerId="ADAL" clId="{001CF505-361F-4B63-8B6E-D9AEEFCF1ED8}" dt="2020-03-16T10:56:32.634" v="7493" actId="26606"/>
          <ac:spMkLst>
            <pc:docMk/>
            <pc:sldMk cId="1861378295" sldId="339"/>
            <ac:spMk id="71" creationId="{B32DC26D-8B9B-4CC1-B3CC-D3EA0FB162CD}"/>
          </ac:spMkLst>
        </pc:spChg>
        <pc:picChg chg="add mod">
          <ac:chgData name="Yvonne van der Meulen" userId="5f6fece0-aa25-454e-9b4e-378a81544726" providerId="ADAL" clId="{001CF505-361F-4B63-8B6E-D9AEEFCF1ED8}" dt="2020-03-16T10:58:22.418" v="7558"/>
          <ac:picMkLst>
            <pc:docMk/>
            <pc:sldMk cId="1861378295" sldId="339"/>
            <ac:picMk id="4098" creationId="{1E453F3E-E5FA-4FCE-A2EC-66C085C98924}"/>
          </ac:picMkLst>
        </pc:picChg>
        <pc:cxnChg chg="add">
          <ac:chgData name="Yvonne van der Meulen" userId="5f6fece0-aa25-454e-9b4e-378a81544726" providerId="ADAL" clId="{001CF505-361F-4B63-8B6E-D9AEEFCF1ED8}" dt="2020-03-16T10:56:32.634" v="7493" actId="26606"/>
          <ac:cxnSpMkLst>
            <pc:docMk/>
            <pc:sldMk cId="1861378295" sldId="339"/>
            <ac:cxnSpMk id="73" creationId="{FBB7ADC3-53A0-44F2-914A-78CADAF33411}"/>
          </ac:cxnSpMkLst>
        </pc:cxnChg>
      </pc:sldChg>
      <pc:sldChg chg="add del">
        <pc:chgData name="Yvonne van der Meulen" userId="5f6fece0-aa25-454e-9b4e-378a81544726" providerId="ADAL" clId="{001CF505-361F-4B63-8B6E-D9AEEFCF1ED8}" dt="2020-03-16T11:24:47.209" v="8266" actId="2696"/>
        <pc:sldMkLst>
          <pc:docMk/>
          <pc:sldMk cId="764120491" sldId="340"/>
        </pc:sldMkLst>
      </pc:sldChg>
      <pc:sldChg chg="modSp add del">
        <pc:chgData name="Yvonne van der Meulen" userId="5f6fece0-aa25-454e-9b4e-378a81544726" providerId="ADAL" clId="{001CF505-361F-4B63-8B6E-D9AEEFCF1ED8}" dt="2020-03-16T10:59:32.293" v="7581" actId="2696"/>
        <pc:sldMkLst>
          <pc:docMk/>
          <pc:sldMk cId="1672832809" sldId="340"/>
        </pc:sldMkLst>
        <pc:spChg chg="mod">
          <ac:chgData name="Yvonne van der Meulen" userId="5f6fece0-aa25-454e-9b4e-378a81544726" providerId="ADAL" clId="{001CF505-361F-4B63-8B6E-D9AEEFCF1ED8}" dt="2020-03-16T10:23:16.806" v="6890" actId="20577"/>
          <ac:spMkLst>
            <pc:docMk/>
            <pc:sldMk cId="1672832809" sldId="340"/>
            <ac:spMk id="2" creationId="{EF5D4936-FDB1-41D0-9C2E-2A9EF0C789EC}"/>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1CECBDE-25CC-4D54-8CE1-BD404419D4D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D1D74CC-E18F-4908-83DA-261B02FAD79F}">
      <dgm:prSet/>
      <dgm:spPr/>
      <dgm:t>
        <a:bodyPr/>
        <a:lstStyle/>
        <a:p>
          <a:r>
            <a:rPr lang="nl-NL"/>
            <a:t>Micro-organismen: Bacteriën, virussen, schimmel</a:t>
          </a:r>
          <a:endParaRPr lang="en-US"/>
        </a:p>
      </dgm:t>
    </dgm:pt>
    <dgm:pt modelId="{14E149F9-835E-4225-9815-47B3D2D0D499}" type="parTrans" cxnId="{336BDA9C-0D6D-4CA4-B30E-10999B130FC7}">
      <dgm:prSet/>
      <dgm:spPr/>
      <dgm:t>
        <a:bodyPr/>
        <a:lstStyle/>
        <a:p>
          <a:endParaRPr lang="en-US"/>
        </a:p>
      </dgm:t>
    </dgm:pt>
    <dgm:pt modelId="{A7169F30-AFF6-4518-8498-CC9116173669}" type="sibTrans" cxnId="{336BDA9C-0D6D-4CA4-B30E-10999B130FC7}">
      <dgm:prSet/>
      <dgm:spPr/>
      <dgm:t>
        <a:bodyPr/>
        <a:lstStyle/>
        <a:p>
          <a:endParaRPr lang="en-US"/>
        </a:p>
      </dgm:t>
    </dgm:pt>
    <dgm:pt modelId="{AC2C32F0-2B69-498F-9408-CC3F7E70017A}">
      <dgm:prSet/>
      <dgm:spPr/>
      <dgm:t>
        <a:bodyPr/>
        <a:lstStyle/>
        <a:p>
          <a:r>
            <a:rPr lang="nl-NL"/>
            <a:t>Slechte hygiënische omstandigheden</a:t>
          </a:r>
          <a:endParaRPr lang="en-US"/>
        </a:p>
      </dgm:t>
    </dgm:pt>
    <dgm:pt modelId="{F884E8C5-DCEB-406B-A647-A280CE0F2B83}" type="parTrans" cxnId="{5D51A21F-13C7-4974-BF60-5642F37154B2}">
      <dgm:prSet/>
      <dgm:spPr/>
      <dgm:t>
        <a:bodyPr/>
        <a:lstStyle/>
        <a:p>
          <a:endParaRPr lang="en-US"/>
        </a:p>
      </dgm:t>
    </dgm:pt>
    <dgm:pt modelId="{3B3AF820-A5F7-4094-BE0E-7F2246F206AC}" type="sibTrans" cxnId="{5D51A21F-13C7-4974-BF60-5642F37154B2}">
      <dgm:prSet/>
      <dgm:spPr/>
      <dgm:t>
        <a:bodyPr/>
        <a:lstStyle/>
        <a:p>
          <a:endParaRPr lang="en-US"/>
        </a:p>
      </dgm:t>
    </dgm:pt>
    <dgm:pt modelId="{6A57912A-99CA-486C-A39C-35C3F0AC48F8}">
      <dgm:prSet/>
      <dgm:spPr/>
      <dgm:t>
        <a:bodyPr/>
        <a:lstStyle/>
        <a:p>
          <a:r>
            <a:rPr lang="nl-NL"/>
            <a:t>Straling die cellen beschadigt en vernietigd (zoals radioactieve straling)</a:t>
          </a:r>
          <a:endParaRPr lang="en-US"/>
        </a:p>
      </dgm:t>
    </dgm:pt>
    <dgm:pt modelId="{35A333D0-96E0-4971-8104-A6646BCCA456}" type="parTrans" cxnId="{FCAB068A-4538-43AE-BD00-4BDD4144E194}">
      <dgm:prSet/>
      <dgm:spPr/>
      <dgm:t>
        <a:bodyPr/>
        <a:lstStyle/>
        <a:p>
          <a:endParaRPr lang="en-US"/>
        </a:p>
      </dgm:t>
    </dgm:pt>
    <dgm:pt modelId="{57B080B4-7AB8-47F7-A06C-0B338511171C}" type="sibTrans" cxnId="{FCAB068A-4538-43AE-BD00-4BDD4144E194}">
      <dgm:prSet/>
      <dgm:spPr/>
      <dgm:t>
        <a:bodyPr/>
        <a:lstStyle/>
        <a:p>
          <a:endParaRPr lang="en-US"/>
        </a:p>
      </dgm:t>
    </dgm:pt>
    <dgm:pt modelId="{2D5B735E-1E36-4D2A-954B-64C65B5C8114}">
      <dgm:prSet/>
      <dgm:spPr/>
      <dgm:t>
        <a:bodyPr/>
        <a:lstStyle/>
        <a:p>
          <a:r>
            <a:rPr lang="nl-NL"/>
            <a:t>Inslikken of inademen van giftige stoffen</a:t>
          </a:r>
          <a:endParaRPr lang="en-US"/>
        </a:p>
      </dgm:t>
    </dgm:pt>
    <dgm:pt modelId="{9702C9C8-6778-4FB1-85BE-61751C590EE8}" type="parTrans" cxnId="{4FCFB6BC-0CDA-4365-8BDA-4C38E4C42FB5}">
      <dgm:prSet/>
      <dgm:spPr/>
      <dgm:t>
        <a:bodyPr/>
        <a:lstStyle/>
        <a:p>
          <a:endParaRPr lang="en-US"/>
        </a:p>
      </dgm:t>
    </dgm:pt>
    <dgm:pt modelId="{0CB80D25-F0E7-4F1F-A579-E7D58370A0F8}" type="sibTrans" cxnId="{4FCFB6BC-0CDA-4365-8BDA-4C38E4C42FB5}">
      <dgm:prSet/>
      <dgm:spPr/>
      <dgm:t>
        <a:bodyPr/>
        <a:lstStyle/>
        <a:p>
          <a:endParaRPr lang="en-US"/>
        </a:p>
      </dgm:t>
    </dgm:pt>
    <dgm:pt modelId="{0750FA78-8DBD-4D61-BB25-99BEAB1A1B45}">
      <dgm:prSet/>
      <dgm:spPr/>
      <dgm:t>
        <a:bodyPr/>
        <a:lstStyle/>
        <a:p>
          <a:r>
            <a:rPr lang="nl-NL"/>
            <a:t>Slechte voeding: Te kort aan noodzakelijke voedingsstoffen</a:t>
          </a:r>
          <a:endParaRPr lang="en-US"/>
        </a:p>
      </dgm:t>
    </dgm:pt>
    <dgm:pt modelId="{3DEB7CAF-C3FB-445A-87BD-390BE0E9FEC6}" type="parTrans" cxnId="{AB9A7740-CC51-4BFA-AFC6-6CB1299A298D}">
      <dgm:prSet/>
      <dgm:spPr/>
      <dgm:t>
        <a:bodyPr/>
        <a:lstStyle/>
        <a:p>
          <a:endParaRPr lang="en-US"/>
        </a:p>
      </dgm:t>
    </dgm:pt>
    <dgm:pt modelId="{8567A2DF-CC8C-4EA9-B690-485EFEC355E1}" type="sibTrans" cxnId="{AB9A7740-CC51-4BFA-AFC6-6CB1299A298D}">
      <dgm:prSet/>
      <dgm:spPr/>
      <dgm:t>
        <a:bodyPr/>
        <a:lstStyle/>
        <a:p>
          <a:endParaRPr lang="en-US"/>
        </a:p>
      </dgm:t>
    </dgm:pt>
    <dgm:pt modelId="{55CA2926-C911-407F-9B98-DB485C97BAD7}">
      <dgm:prSet/>
      <dgm:spPr/>
      <dgm:t>
        <a:bodyPr/>
        <a:lstStyle/>
        <a:p>
          <a:r>
            <a:rPr lang="nl-NL"/>
            <a:t>Schadelijke producten gebruiken: teveel alcohol, drugs sigaretten</a:t>
          </a:r>
          <a:endParaRPr lang="en-US"/>
        </a:p>
      </dgm:t>
    </dgm:pt>
    <dgm:pt modelId="{DB51AB6D-097A-4BEE-B476-4D373E112479}" type="parTrans" cxnId="{9D25EA57-2E43-45B0-BE83-6C6CA5387045}">
      <dgm:prSet/>
      <dgm:spPr/>
      <dgm:t>
        <a:bodyPr/>
        <a:lstStyle/>
        <a:p>
          <a:endParaRPr lang="en-US"/>
        </a:p>
      </dgm:t>
    </dgm:pt>
    <dgm:pt modelId="{A70932FA-AF6B-4E2B-A952-41A8FD00CA02}" type="sibTrans" cxnId="{9D25EA57-2E43-45B0-BE83-6C6CA5387045}">
      <dgm:prSet/>
      <dgm:spPr/>
      <dgm:t>
        <a:bodyPr/>
        <a:lstStyle/>
        <a:p>
          <a:endParaRPr lang="en-US"/>
        </a:p>
      </dgm:t>
    </dgm:pt>
    <dgm:pt modelId="{1C768807-10A7-4F04-BB2F-260B1DF47262}" type="pres">
      <dgm:prSet presAssocID="{D1CECBDE-25CC-4D54-8CE1-BD404419D4DD}" presName="root" presStyleCnt="0">
        <dgm:presLayoutVars>
          <dgm:dir/>
          <dgm:resizeHandles val="exact"/>
        </dgm:presLayoutVars>
      </dgm:prSet>
      <dgm:spPr/>
    </dgm:pt>
    <dgm:pt modelId="{28E821A2-5759-4607-A8D7-43528FD85061}" type="pres">
      <dgm:prSet presAssocID="{AD1D74CC-E18F-4908-83DA-261B02FAD79F}" presName="compNode" presStyleCnt="0"/>
      <dgm:spPr/>
    </dgm:pt>
    <dgm:pt modelId="{A68FFDB7-58E0-4ACE-AF40-F37F77D62C92}" type="pres">
      <dgm:prSet presAssocID="{AD1D74CC-E18F-4908-83DA-261B02FAD79F}" presName="bgRect" presStyleLbl="bgShp" presStyleIdx="0" presStyleCnt="6"/>
      <dgm:spPr/>
    </dgm:pt>
    <dgm:pt modelId="{8C786D5C-D62F-4E8C-A446-62B8B845F8A5}" type="pres">
      <dgm:prSet presAssocID="{AD1D74CC-E18F-4908-83DA-261B02FAD79F}"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g spray"/>
        </a:ext>
      </dgm:extLst>
    </dgm:pt>
    <dgm:pt modelId="{5341E17D-3C04-466C-BF51-3C19748C72E7}" type="pres">
      <dgm:prSet presAssocID="{AD1D74CC-E18F-4908-83DA-261B02FAD79F}" presName="spaceRect" presStyleCnt="0"/>
      <dgm:spPr/>
    </dgm:pt>
    <dgm:pt modelId="{42A142AD-DF35-48A6-9669-A243869ACA53}" type="pres">
      <dgm:prSet presAssocID="{AD1D74CC-E18F-4908-83DA-261B02FAD79F}" presName="parTx" presStyleLbl="revTx" presStyleIdx="0" presStyleCnt="6">
        <dgm:presLayoutVars>
          <dgm:chMax val="0"/>
          <dgm:chPref val="0"/>
        </dgm:presLayoutVars>
      </dgm:prSet>
      <dgm:spPr/>
    </dgm:pt>
    <dgm:pt modelId="{19E2DC56-51F0-4189-8B83-C656D5DAF5C9}" type="pres">
      <dgm:prSet presAssocID="{A7169F30-AFF6-4518-8498-CC9116173669}" presName="sibTrans" presStyleCnt="0"/>
      <dgm:spPr/>
    </dgm:pt>
    <dgm:pt modelId="{B8F0DF7C-4229-495A-8B49-8C99FEDCF67D}" type="pres">
      <dgm:prSet presAssocID="{AC2C32F0-2B69-498F-9408-CC3F7E70017A}" presName="compNode" presStyleCnt="0"/>
      <dgm:spPr/>
    </dgm:pt>
    <dgm:pt modelId="{6A74464C-B491-46BB-B838-F5879E777497}" type="pres">
      <dgm:prSet presAssocID="{AC2C32F0-2B69-498F-9408-CC3F7E70017A}" presName="bgRect" presStyleLbl="bgShp" presStyleIdx="1" presStyleCnt="6"/>
      <dgm:spPr/>
    </dgm:pt>
    <dgm:pt modelId="{036B31EA-3482-4F09-BC67-F9ACC9DD7B68}" type="pres">
      <dgm:prSet presAssocID="{AC2C32F0-2B69-498F-9408-CC3F7E70017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7A7AE677-CAD8-4973-BF4C-F8E0E4A02D06}" type="pres">
      <dgm:prSet presAssocID="{AC2C32F0-2B69-498F-9408-CC3F7E70017A}" presName="spaceRect" presStyleCnt="0"/>
      <dgm:spPr/>
    </dgm:pt>
    <dgm:pt modelId="{29C4B865-0E70-43F5-B624-BF08940D3BE8}" type="pres">
      <dgm:prSet presAssocID="{AC2C32F0-2B69-498F-9408-CC3F7E70017A}" presName="parTx" presStyleLbl="revTx" presStyleIdx="1" presStyleCnt="6">
        <dgm:presLayoutVars>
          <dgm:chMax val="0"/>
          <dgm:chPref val="0"/>
        </dgm:presLayoutVars>
      </dgm:prSet>
      <dgm:spPr/>
    </dgm:pt>
    <dgm:pt modelId="{B6702757-314B-4DBE-BE7B-8B7AD1CC54E3}" type="pres">
      <dgm:prSet presAssocID="{3B3AF820-A5F7-4094-BE0E-7F2246F206AC}" presName="sibTrans" presStyleCnt="0"/>
      <dgm:spPr/>
    </dgm:pt>
    <dgm:pt modelId="{032B91CC-2B45-40F8-90B3-D0F3CE99B9DC}" type="pres">
      <dgm:prSet presAssocID="{6A57912A-99CA-486C-A39C-35C3F0AC48F8}" presName="compNode" presStyleCnt="0"/>
      <dgm:spPr/>
    </dgm:pt>
    <dgm:pt modelId="{B0DCF015-3310-4696-A8D1-585A0DE3BE22}" type="pres">
      <dgm:prSet presAssocID="{6A57912A-99CA-486C-A39C-35C3F0AC48F8}" presName="bgRect" presStyleLbl="bgShp" presStyleIdx="2" presStyleCnt="6"/>
      <dgm:spPr/>
    </dgm:pt>
    <dgm:pt modelId="{26EEA2F2-75A3-4F7E-B155-CF9CBD70B4E2}" type="pres">
      <dgm:prSet presAssocID="{6A57912A-99CA-486C-A39C-35C3F0AC48F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active"/>
        </a:ext>
      </dgm:extLst>
    </dgm:pt>
    <dgm:pt modelId="{4EF83BA9-A5D5-47E7-ABE0-C3AFC15137D6}" type="pres">
      <dgm:prSet presAssocID="{6A57912A-99CA-486C-A39C-35C3F0AC48F8}" presName="spaceRect" presStyleCnt="0"/>
      <dgm:spPr/>
    </dgm:pt>
    <dgm:pt modelId="{41F9BE63-E25B-4C98-BCC0-E55585919EC7}" type="pres">
      <dgm:prSet presAssocID="{6A57912A-99CA-486C-A39C-35C3F0AC48F8}" presName="parTx" presStyleLbl="revTx" presStyleIdx="2" presStyleCnt="6">
        <dgm:presLayoutVars>
          <dgm:chMax val="0"/>
          <dgm:chPref val="0"/>
        </dgm:presLayoutVars>
      </dgm:prSet>
      <dgm:spPr/>
    </dgm:pt>
    <dgm:pt modelId="{5D19BCC3-EB22-4794-8C25-6442095B3BA1}" type="pres">
      <dgm:prSet presAssocID="{57B080B4-7AB8-47F7-A06C-0B338511171C}" presName="sibTrans" presStyleCnt="0"/>
      <dgm:spPr/>
    </dgm:pt>
    <dgm:pt modelId="{FB432987-27D3-40CF-A6D2-CCF71D5DE4BC}" type="pres">
      <dgm:prSet presAssocID="{2D5B735E-1E36-4D2A-954B-64C65B5C8114}" presName="compNode" presStyleCnt="0"/>
      <dgm:spPr/>
    </dgm:pt>
    <dgm:pt modelId="{6378682C-14A2-4DB6-B4D2-FA7AB40D208C}" type="pres">
      <dgm:prSet presAssocID="{2D5B735E-1E36-4D2A-954B-64C65B5C8114}" presName="bgRect" presStyleLbl="bgShp" presStyleIdx="3" presStyleCnt="6"/>
      <dgm:spPr/>
    </dgm:pt>
    <dgm:pt modelId="{F950544E-67BB-415C-A39C-845EB9DE34B3}" type="pres">
      <dgm:prSet presAssocID="{2D5B735E-1E36-4D2A-954B-64C65B5C811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dropper"/>
        </a:ext>
      </dgm:extLst>
    </dgm:pt>
    <dgm:pt modelId="{33B4FB5C-2A06-4EE4-B342-F5ECB2882020}" type="pres">
      <dgm:prSet presAssocID="{2D5B735E-1E36-4D2A-954B-64C65B5C8114}" presName="spaceRect" presStyleCnt="0"/>
      <dgm:spPr/>
    </dgm:pt>
    <dgm:pt modelId="{5E97AB04-6A6E-4B2D-94D6-D9C17F994FE4}" type="pres">
      <dgm:prSet presAssocID="{2D5B735E-1E36-4D2A-954B-64C65B5C8114}" presName="parTx" presStyleLbl="revTx" presStyleIdx="3" presStyleCnt="6">
        <dgm:presLayoutVars>
          <dgm:chMax val="0"/>
          <dgm:chPref val="0"/>
        </dgm:presLayoutVars>
      </dgm:prSet>
      <dgm:spPr/>
    </dgm:pt>
    <dgm:pt modelId="{DDF44F7C-70B3-4021-B62A-199A0C85490B}" type="pres">
      <dgm:prSet presAssocID="{0CB80D25-F0E7-4F1F-A579-E7D58370A0F8}" presName="sibTrans" presStyleCnt="0"/>
      <dgm:spPr/>
    </dgm:pt>
    <dgm:pt modelId="{354E5458-C70A-4756-A870-32BB919EA968}" type="pres">
      <dgm:prSet presAssocID="{0750FA78-8DBD-4D61-BB25-99BEAB1A1B45}" presName="compNode" presStyleCnt="0"/>
      <dgm:spPr/>
    </dgm:pt>
    <dgm:pt modelId="{E67151F4-C818-4BDF-96EF-ACD5757CD08C}" type="pres">
      <dgm:prSet presAssocID="{0750FA78-8DBD-4D61-BB25-99BEAB1A1B45}" presName="bgRect" presStyleLbl="bgShp" presStyleIdx="4" presStyleCnt="6"/>
      <dgm:spPr/>
    </dgm:pt>
    <dgm:pt modelId="{647A394C-4F0F-447E-8EF8-B166896D2473}" type="pres">
      <dgm:prSet presAssocID="{0750FA78-8DBD-4D61-BB25-99BEAB1A1B4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ruit Bowl"/>
        </a:ext>
      </dgm:extLst>
    </dgm:pt>
    <dgm:pt modelId="{CA8BFDF9-7E97-428D-BAF3-540F74E879FC}" type="pres">
      <dgm:prSet presAssocID="{0750FA78-8DBD-4D61-BB25-99BEAB1A1B45}" presName="spaceRect" presStyleCnt="0"/>
      <dgm:spPr/>
    </dgm:pt>
    <dgm:pt modelId="{2FCED3CB-2801-4D3B-AAE0-4B9787ABE8AF}" type="pres">
      <dgm:prSet presAssocID="{0750FA78-8DBD-4D61-BB25-99BEAB1A1B45}" presName="parTx" presStyleLbl="revTx" presStyleIdx="4" presStyleCnt="6">
        <dgm:presLayoutVars>
          <dgm:chMax val="0"/>
          <dgm:chPref val="0"/>
        </dgm:presLayoutVars>
      </dgm:prSet>
      <dgm:spPr/>
    </dgm:pt>
    <dgm:pt modelId="{68044370-DB4B-45E3-8BC0-35DE6C691F24}" type="pres">
      <dgm:prSet presAssocID="{8567A2DF-CC8C-4EA9-B690-485EFEC355E1}" presName="sibTrans" presStyleCnt="0"/>
      <dgm:spPr/>
    </dgm:pt>
    <dgm:pt modelId="{42B3265B-170D-49BC-A28E-7C8EEB3B6949}" type="pres">
      <dgm:prSet presAssocID="{55CA2926-C911-407F-9B98-DB485C97BAD7}" presName="compNode" presStyleCnt="0"/>
      <dgm:spPr/>
    </dgm:pt>
    <dgm:pt modelId="{4C47A370-5B41-4BF4-B66E-7116E2E7694A}" type="pres">
      <dgm:prSet presAssocID="{55CA2926-C911-407F-9B98-DB485C97BAD7}" presName="bgRect" presStyleLbl="bgShp" presStyleIdx="5" presStyleCnt="6"/>
      <dgm:spPr/>
    </dgm:pt>
    <dgm:pt modelId="{BB9FE0C4-DCEC-4A4D-AC2E-D249B201BDC6}" type="pres">
      <dgm:prSet presAssocID="{55CA2926-C911-407F-9B98-DB485C97BAD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moking"/>
        </a:ext>
      </dgm:extLst>
    </dgm:pt>
    <dgm:pt modelId="{4752F934-6AB7-4AB2-A5FC-502E133F8187}" type="pres">
      <dgm:prSet presAssocID="{55CA2926-C911-407F-9B98-DB485C97BAD7}" presName="spaceRect" presStyleCnt="0"/>
      <dgm:spPr/>
    </dgm:pt>
    <dgm:pt modelId="{0FE679BD-1DEC-4AC8-9078-0E808CB362B3}" type="pres">
      <dgm:prSet presAssocID="{55CA2926-C911-407F-9B98-DB485C97BAD7}" presName="parTx" presStyleLbl="revTx" presStyleIdx="5" presStyleCnt="6">
        <dgm:presLayoutVars>
          <dgm:chMax val="0"/>
          <dgm:chPref val="0"/>
        </dgm:presLayoutVars>
      </dgm:prSet>
      <dgm:spPr/>
    </dgm:pt>
  </dgm:ptLst>
  <dgm:cxnLst>
    <dgm:cxn modelId="{8B577E16-BA90-47E9-9119-4BECAA8CD8DF}" type="presOf" srcId="{55CA2926-C911-407F-9B98-DB485C97BAD7}" destId="{0FE679BD-1DEC-4AC8-9078-0E808CB362B3}" srcOrd="0" destOrd="0" presId="urn:microsoft.com/office/officeart/2018/2/layout/IconVerticalSolidList"/>
    <dgm:cxn modelId="{5D51A21F-13C7-4974-BF60-5642F37154B2}" srcId="{D1CECBDE-25CC-4D54-8CE1-BD404419D4DD}" destId="{AC2C32F0-2B69-498F-9408-CC3F7E70017A}" srcOrd="1" destOrd="0" parTransId="{F884E8C5-DCEB-406B-A647-A280CE0F2B83}" sibTransId="{3B3AF820-A5F7-4094-BE0E-7F2246F206AC}"/>
    <dgm:cxn modelId="{0ADF3121-9C70-4652-AFD8-501D207E89C8}" type="presOf" srcId="{AD1D74CC-E18F-4908-83DA-261B02FAD79F}" destId="{42A142AD-DF35-48A6-9669-A243869ACA53}" srcOrd="0" destOrd="0" presId="urn:microsoft.com/office/officeart/2018/2/layout/IconVerticalSolidList"/>
    <dgm:cxn modelId="{38C8FB24-3E74-4A6B-B4D3-DD82EBD1CE5E}" type="presOf" srcId="{6A57912A-99CA-486C-A39C-35C3F0AC48F8}" destId="{41F9BE63-E25B-4C98-BCC0-E55585919EC7}" srcOrd="0" destOrd="0" presId="urn:microsoft.com/office/officeart/2018/2/layout/IconVerticalSolidList"/>
    <dgm:cxn modelId="{D112912B-1F0B-4492-A5D0-EAFC0AA9F63C}" type="presOf" srcId="{D1CECBDE-25CC-4D54-8CE1-BD404419D4DD}" destId="{1C768807-10A7-4F04-BB2F-260B1DF47262}" srcOrd="0" destOrd="0" presId="urn:microsoft.com/office/officeart/2018/2/layout/IconVerticalSolidList"/>
    <dgm:cxn modelId="{AB9A7740-CC51-4BFA-AFC6-6CB1299A298D}" srcId="{D1CECBDE-25CC-4D54-8CE1-BD404419D4DD}" destId="{0750FA78-8DBD-4D61-BB25-99BEAB1A1B45}" srcOrd="4" destOrd="0" parTransId="{3DEB7CAF-C3FB-445A-87BD-390BE0E9FEC6}" sibTransId="{8567A2DF-CC8C-4EA9-B690-485EFEC355E1}"/>
    <dgm:cxn modelId="{A88BE677-D364-4EDD-9067-576AF9F60DEC}" type="presOf" srcId="{0750FA78-8DBD-4D61-BB25-99BEAB1A1B45}" destId="{2FCED3CB-2801-4D3B-AAE0-4B9787ABE8AF}" srcOrd="0" destOrd="0" presId="urn:microsoft.com/office/officeart/2018/2/layout/IconVerticalSolidList"/>
    <dgm:cxn modelId="{9D25EA57-2E43-45B0-BE83-6C6CA5387045}" srcId="{D1CECBDE-25CC-4D54-8CE1-BD404419D4DD}" destId="{55CA2926-C911-407F-9B98-DB485C97BAD7}" srcOrd="5" destOrd="0" parTransId="{DB51AB6D-097A-4BEE-B476-4D373E112479}" sibTransId="{A70932FA-AF6B-4E2B-A952-41A8FD00CA02}"/>
    <dgm:cxn modelId="{FCAB068A-4538-43AE-BD00-4BDD4144E194}" srcId="{D1CECBDE-25CC-4D54-8CE1-BD404419D4DD}" destId="{6A57912A-99CA-486C-A39C-35C3F0AC48F8}" srcOrd="2" destOrd="0" parTransId="{35A333D0-96E0-4971-8104-A6646BCCA456}" sibTransId="{57B080B4-7AB8-47F7-A06C-0B338511171C}"/>
    <dgm:cxn modelId="{1CD28190-0E63-483A-AEA8-A4EDF0F6F793}" type="presOf" srcId="{AC2C32F0-2B69-498F-9408-CC3F7E70017A}" destId="{29C4B865-0E70-43F5-B624-BF08940D3BE8}" srcOrd="0" destOrd="0" presId="urn:microsoft.com/office/officeart/2018/2/layout/IconVerticalSolidList"/>
    <dgm:cxn modelId="{5657FE90-3454-488A-A3F3-38242ECE0D9F}" type="presOf" srcId="{2D5B735E-1E36-4D2A-954B-64C65B5C8114}" destId="{5E97AB04-6A6E-4B2D-94D6-D9C17F994FE4}" srcOrd="0" destOrd="0" presId="urn:microsoft.com/office/officeart/2018/2/layout/IconVerticalSolidList"/>
    <dgm:cxn modelId="{336BDA9C-0D6D-4CA4-B30E-10999B130FC7}" srcId="{D1CECBDE-25CC-4D54-8CE1-BD404419D4DD}" destId="{AD1D74CC-E18F-4908-83DA-261B02FAD79F}" srcOrd="0" destOrd="0" parTransId="{14E149F9-835E-4225-9815-47B3D2D0D499}" sibTransId="{A7169F30-AFF6-4518-8498-CC9116173669}"/>
    <dgm:cxn modelId="{4FCFB6BC-0CDA-4365-8BDA-4C38E4C42FB5}" srcId="{D1CECBDE-25CC-4D54-8CE1-BD404419D4DD}" destId="{2D5B735E-1E36-4D2A-954B-64C65B5C8114}" srcOrd="3" destOrd="0" parTransId="{9702C9C8-6778-4FB1-85BE-61751C590EE8}" sibTransId="{0CB80D25-F0E7-4F1F-A579-E7D58370A0F8}"/>
    <dgm:cxn modelId="{99A84ED7-5DB4-4DB5-A696-61FA65660D49}" type="presParOf" srcId="{1C768807-10A7-4F04-BB2F-260B1DF47262}" destId="{28E821A2-5759-4607-A8D7-43528FD85061}" srcOrd="0" destOrd="0" presId="urn:microsoft.com/office/officeart/2018/2/layout/IconVerticalSolidList"/>
    <dgm:cxn modelId="{FD7D5002-4EB5-43D5-BDD2-85A3B3FC105C}" type="presParOf" srcId="{28E821A2-5759-4607-A8D7-43528FD85061}" destId="{A68FFDB7-58E0-4ACE-AF40-F37F77D62C92}" srcOrd="0" destOrd="0" presId="urn:microsoft.com/office/officeart/2018/2/layout/IconVerticalSolidList"/>
    <dgm:cxn modelId="{B2875132-A294-4E9D-AFE8-0B2906DE3FED}" type="presParOf" srcId="{28E821A2-5759-4607-A8D7-43528FD85061}" destId="{8C786D5C-D62F-4E8C-A446-62B8B845F8A5}" srcOrd="1" destOrd="0" presId="urn:microsoft.com/office/officeart/2018/2/layout/IconVerticalSolidList"/>
    <dgm:cxn modelId="{2F69877E-9B33-4760-94A2-F8A101DF884D}" type="presParOf" srcId="{28E821A2-5759-4607-A8D7-43528FD85061}" destId="{5341E17D-3C04-466C-BF51-3C19748C72E7}" srcOrd="2" destOrd="0" presId="urn:microsoft.com/office/officeart/2018/2/layout/IconVerticalSolidList"/>
    <dgm:cxn modelId="{3B44BE49-B2AD-4BAA-85B8-57F81085564E}" type="presParOf" srcId="{28E821A2-5759-4607-A8D7-43528FD85061}" destId="{42A142AD-DF35-48A6-9669-A243869ACA53}" srcOrd="3" destOrd="0" presId="urn:microsoft.com/office/officeart/2018/2/layout/IconVerticalSolidList"/>
    <dgm:cxn modelId="{D26B27C0-3E13-4154-9C5A-DE33E6F355E6}" type="presParOf" srcId="{1C768807-10A7-4F04-BB2F-260B1DF47262}" destId="{19E2DC56-51F0-4189-8B83-C656D5DAF5C9}" srcOrd="1" destOrd="0" presId="urn:microsoft.com/office/officeart/2018/2/layout/IconVerticalSolidList"/>
    <dgm:cxn modelId="{55EB9048-4A1B-498D-A272-7DAD2E19E8C4}" type="presParOf" srcId="{1C768807-10A7-4F04-BB2F-260B1DF47262}" destId="{B8F0DF7C-4229-495A-8B49-8C99FEDCF67D}" srcOrd="2" destOrd="0" presId="urn:microsoft.com/office/officeart/2018/2/layout/IconVerticalSolidList"/>
    <dgm:cxn modelId="{8E8EDC9A-EC41-43BF-BC15-F4A6D2393183}" type="presParOf" srcId="{B8F0DF7C-4229-495A-8B49-8C99FEDCF67D}" destId="{6A74464C-B491-46BB-B838-F5879E777497}" srcOrd="0" destOrd="0" presId="urn:microsoft.com/office/officeart/2018/2/layout/IconVerticalSolidList"/>
    <dgm:cxn modelId="{01F2248E-A8CC-4451-AAC9-E8552E45A266}" type="presParOf" srcId="{B8F0DF7C-4229-495A-8B49-8C99FEDCF67D}" destId="{036B31EA-3482-4F09-BC67-F9ACC9DD7B68}" srcOrd="1" destOrd="0" presId="urn:microsoft.com/office/officeart/2018/2/layout/IconVerticalSolidList"/>
    <dgm:cxn modelId="{9ECB8F9D-AB00-4C26-8B2C-515EEC9D3512}" type="presParOf" srcId="{B8F0DF7C-4229-495A-8B49-8C99FEDCF67D}" destId="{7A7AE677-CAD8-4973-BF4C-F8E0E4A02D06}" srcOrd="2" destOrd="0" presId="urn:microsoft.com/office/officeart/2018/2/layout/IconVerticalSolidList"/>
    <dgm:cxn modelId="{DDF8CDCB-E0B8-4C5F-B0E6-331882AD296D}" type="presParOf" srcId="{B8F0DF7C-4229-495A-8B49-8C99FEDCF67D}" destId="{29C4B865-0E70-43F5-B624-BF08940D3BE8}" srcOrd="3" destOrd="0" presId="urn:microsoft.com/office/officeart/2018/2/layout/IconVerticalSolidList"/>
    <dgm:cxn modelId="{8AE7D013-B85B-46F1-A540-D32DBFA21ACA}" type="presParOf" srcId="{1C768807-10A7-4F04-BB2F-260B1DF47262}" destId="{B6702757-314B-4DBE-BE7B-8B7AD1CC54E3}" srcOrd="3" destOrd="0" presId="urn:microsoft.com/office/officeart/2018/2/layout/IconVerticalSolidList"/>
    <dgm:cxn modelId="{5D114FF6-9F72-49A7-A6A1-27C33116AF68}" type="presParOf" srcId="{1C768807-10A7-4F04-BB2F-260B1DF47262}" destId="{032B91CC-2B45-40F8-90B3-D0F3CE99B9DC}" srcOrd="4" destOrd="0" presId="urn:microsoft.com/office/officeart/2018/2/layout/IconVerticalSolidList"/>
    <dgm:cxn modelId="{411EEF1D-030A-47D7-AB63-F8BCB0C64DC9}" type="presParOf" srcId="{032B91CC-2B45-40F8-90B3-D0F3CE99B9DC}" destId="{B0DCF015-3310-4696-A8D1-585A0DE3BE22}" srcOrd="0" destOrd="0" presId="urn:microsoft.com/office/officeart/2018/2/layout/IconVerticalSolidList"/>
    <dgm:cxn modelId="{14A9B641-2063-4F79-B88F-987934A618CB}" type="presParOf" srcId="{032B91CC-2B45-40F8-90B3-D0F3CE99B9DC}" destId="{26EEA2F2-75A3-4F7E-B155-CF9CBD70B4E2}" srcOrd="1" destOrd="0" presId="urn:microsoft.com/office/officeart/2018/2/layout/IconVerticalSolidList"/>
    <dgm:cxn modelId="{510D6F77-9B6E-48A4-91E8-1F04791BFAED}" type="presParOf" srcId="{032B91CC-2B45-40F8-90B3-D0F3CE99B9DC}" destId="{4EF83BA9-A5D5-47E7-ABE0-C3AFC15137D6}" srcOrd="2" destOrd="0" presId="urn:microsoft.com/office/officeart/2018/2/layout/IconVerticalSolidList"/>
    <dgm:cxn modelId="{7288AD87-8FB5-4237-B5B5-84C6F12293F5}" type="presParOf" srcId="{032B91CC-2B45-40F8-90B3-D0F3CE99B9DC}" destId="{41F9BE63-E25B-4C98-BCC0-E55585919EC7}" srcOrd="3" destOrd="0" presId="urn:microsoft.com/office/officeart/2018/2/layout/IconVerticalSolidList"/>
    <dgm:cxn modelId="{9A2B05EE-FE56-4AAF-93D5-FE511E8F6CFE}" type="presParOf" srcId="{1C768807-10A7-4F04-BB2F-260B1DF47262}" destId="{5D19BCC3-EB22-4794-8C25-6442095B3BA1}" srcOrd="5" destOrd="0" presId="urn:microsoft.com/office/officeart/2018/2/layout/IconVerticalSolidList"/>
    <dgm:cxn modelId="{5FA747A6-3580-4643-8028-CCB3AEDC00F1}" type="presParOf" srcId="{1C768807-10A7-4F04-BB2F-260B1DF47262}" destId="{FB432987-27D3-40CF-A6D2-CCF71D5DE4BC}" srcOrd="6" destOrd="0" presId="urn:microsoft.com/office/officeart/2018/2/layout/IconVerticalSolidList"/>
    <dgm:cxn modelId="{865A9813-7CEC-419E-AAE6-726073D53971}" type="presParOf" srcId="{FB432987-27D3-40CF-A6D2-CCF71D5DE4BC}" destId="{6378682C-14A2-4DB6-B4D2-FA7AB40D208C}" srcOrd="0" destOrd="0" presId="urn:microsoft.com/office/officeart/2018/2/layout/IconVerticalSolidList"/>
    <dgm:cxn modelId="{F06A7D28-DF49-4D65-AAC0-1337AFC2F67B}" type="presParOf" srcId="{FB432987-27D3-40CF-A6D2-CCF71D5DE4BC}" destId="{F950544E-67BB-415C-A39C-845EB9DE34B3}" srcOrd="1" destOrd="0" presId="urn:microsoft.com/office/officeart/2018/2/layout/IconVerticalSolidList"/>
    <dgm:cxn modelId="{5C8D5B57-E019-4F15-AE03-4BE91D6F41E0}" type="presParOf" srcId="{FB432987-27D3-40CF-A6D2-CCF71D5DE4BC}" destId="{33B4FB5C-2A06-4EE4-B342-F5ECB2882020}" srcOrd="2" destOrd="0" presId="urn:microsoft.com/office/officeart/2018/2/layout/IconVerticalSolidList"/>
    <dgm:cxn modelId="{B6B723CA-53F9-4C09-9A46-4A3F2F8E44A9}" type="presParOf" srcId="{FB432987-27D3-40CF-A6D2-CCF71D5DE4BC}" destId="{5E97AB04-6A6E-4B2D-94D6-D9C17F994FE4}" srcOrd="3" destOrd="0" presId="urn:microsoft.com/office/officeart/2018/2/layout/IconVerticalSolidList"/>
    <dgm:cxn modelId="{C09CC8FA-F3FC-400F-8AD8-2444CEC2CB4C}" type="presParOf" srcId="{1C768807-10A7-4F04-BB2F-260B1DF47262}" destId="{DDF44F7C-70B3-4021-B62A-199A0C85490B}" srcOrd="7" destOrd="0" presId="urn:microsoft.com/office/officeart/2018/2/layout/IconVerticalSolidList"/>
    <dgm:cxn modelId="{D138645B-1406-4F52-AF97-F013DBBE4B99}" type="presParOf" srcId="{1C768807-10A7-4F04-BB2F-260B1DF47262}" destId="{354E5458-C70A-4756-A870-32BB919EA968}" srcOrd="8" destOrd="0" presId="urn:microsoft.com/office/officeart/2018/2/layout/IconVerticalSolidList"/>
    <dgm:cxn modelId="{BD70FB5E-68B7-4DBB-822D-671F917EE046}" type="presParOf" srcId="{354E5458-C70A-4756-A870-32BB919EA968}" destId="{E67151F4-C818-4BDF-96EF-ACD5757CD08C}" srcOrd="0" destOrd="0" presId="urn:microsoft.com/office/officeart/2018/2/layout/IconVerticalSolidList"/>
    <dgm:cxn modelId="{B9D6A5EB-D55E-4962-B8A3-B42529CD074E}" type="presParOf" srcId="{354E5458-C70A-4756-A870-32BB919EA968}" destId="{647A394C-4F0F-447E-8EF8-B166896D2473}" srcOrd="1" destOrd="0" presId="urn:microsoft.com/office/officeart/2018/2/layout/IconVerticalSolidList"/>
    <dgm:cxn modelId="{9006B1BC-1342-4B54-9CCA-39D27A3415F7}" type="presParOf" srcId="{354E5458-C70A-4756-A870-32BB919EA968}" destId="{CA8BFDF9-7E97-428D-BAF3-540F74E879FC}" srcOrd="2" destOrd="0" presId="urn:microsoft.com/office/officeart/2018/2/layout/IconVerticalSolidList"/>
    <dgm:cxn modelId="{257A9132-8DDC-4658-BB1A-0B44496BC5CB}" type="presParOf" srcId="{354E5458-C70A-4756-A870-32BB919EA968}" destId="{2FCED3CB-2801-4D3B-AAE0-4B9787ABE8AF}" srcOrd="3" destOrd="0" presId="urn:microsoft.com/office/officeart/2018/2/layout/IconVerticalSolidList"/>
    <dgm:cxn modelId="{7B95A32A-2DC0-4AF5-9927-F785EAD99160}" type="presParOf" srcId="{1C768807-10A7-4F04-BB2F-260B1DF47262}" destId="{68044370-DB4B-45E3-8BC0-35DE6C691F24}" srcOrd="9" destOrd="0" presId="urn:microsoft.com/office/officeart/2018/2/layout/IconVerticalSolidList"/>
    <dgm:cxn modelId="{C45D8E14-1045-4413-8FCF-726012AAD4F0}" type="presParOf" srcId="{1C768807-10A7-4F04-BB2F-260B1DF47262}" destId="{42B3265B-170D-49BC-A28E-7C8EEB3B6949}" srcOrd="10" destOrd="0" presId="urn:microsoft.com/office/officeart/2018/2/layout/IconVerticalSolidList"/>
    <dgm:cxn modelId="{D27C8FB4-D2C1-4686-83EF-748C7E7AFE04}" type="presParOf" srcId="{42B3265B-170D-49BC-A28E-7C8EEB3B6949}" destId="{4C47A370-5B41-4BF4-B66E-7116E2E7694A}" srcOrd="0" destOrd="0" presId="urn:microsoft.com/office/officeart/2018/2/layout/IconVerticalSolidList"/>
    <dgm:cxn modelId="{87E6A824-B09A-46CB-84EE-12D6F6537D69}" type="presParOf" srcId="{42B3265B-170D-49BC-A28E-7C8EEB3B6949}" destId="{BB9FE0C4-DCEC-4A4D-AC2E-D249B201BDC6}" srcOrd="1" destOrd="0" presId="urn:microsoft.com/office/officeart/2018/2/layout/IconVerticalSolidList"/>
    <dgm:cxn modelId="{6B125F02-9758-4CE6-B8AF-05A3F1AA4414}" type="presParOf" srcId="{42B3265B-170D-49BC-A28E-7C8EEB3B6949}" destId="{4752F934-6AB7-4AB2-A5FC-502E133F8187}" srcOrd="2" destOrd="0" presId="urn:microsoft.com/office/officeart/2018/2/layout/IconVerticalSolidList"/>
    <dgm:cxn modelId="{17A77924-5D19-4D88-8CF5-B331D0D25185}" type="presParOf" srcId="{42B3265B-170D-49BC-A28E-7C8EEB3B6949}" destId="{0FE679BD-1DEC-4AC8-9078-0E808CB362B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FFDB7-58E0-4ACE-AF40-F37F77D62C92}">
      <dsp:nvSpPr>
        <dsp:cNvPr id="0" name=""/>
        <dsp:cNvSpPr/>
      </dsp:nvSpPr>
      <dsp:spPr>
        <a:xfrm>
          <a:off x="0" y="1591"/>
          <a:ext cx="5641974" cy="67835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786D5C-D62F-4E8C-A446-62B8B845F8A5}">
      <dsp:nvSpPr>
        <dsp:cNvPr id="0" name=""/>
        <dsp:cNvSpPr/>
      </dsp:nvSpPr>
      <dsp:spPr>
        <a:xfrm>
          <a:off x="205202" y="154221"/>
          <a:ext cx="373094" cy="3730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A142AD-DF35-48A6-9669-A243869ACA53}">
      <dsp:nvSpPr>
        <dsp:cNvPr id="0" name=""/>
        <dsp:cNvSpPr/>
      </dsp:nvSpPr>
      <dsp:spPr>
        <a:xfrm>
          <a:off x="783498" y="159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Micro-organismen: Bacteriën, virussen, schimmel</a:t>
          </a:r>
          <a:endParaRPr lang="en-US" sz="1900" kern="1200"/>
        </a:p>
      </dsp:txBody>
      <dsp:txXfrm>
        <a:off x="783498" y="1591"/>
        <a:ext cx="4858476" cy="678353"/>
      </dsp:txXfrm>
    </dsp:sp>
    <dsp:sp modelId="{6A74464C-B491-46BB-B838-F5879E777497}">
      <dsp:nvSpPr>
        <dsp:cNvPr id="0" name=""/>
        <dsp:cNvSpPr/>
      </dsp:nvSpPr>
      <dsp:spPr>
        <a:xfrm>
          <a:off x="0" y="849534"/>
          <a:ext cx="5641974" cy="67835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6B31EA-3482-4F09-BC67-F9ACC9DD7B68}">
      <dsp:nvSpPr>
        <dsp:cNvPr id="0" name=""/>
        <dsp:cNvSpPr/>
      </dsp:nvSpPr>
      <dsp:spPr>
        <a:xfrm>
          <a:off x="205202" y="1002164"/>
          <a:ext cx="373094" cy="3730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C4B865-0E70-43F5-B624-BF08940D3BE8}">
      <dsp:nvSpPr>
        <dsp:cNvPr id="0" name=""/>
        <dsp:cNvSpPr/>
      </dsp:nvSpPr>
      <dsp:spPr>
        <a:xfrm>
          <a:off x="783498" y="84953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Slechte hygiënische omstandigheden</a:t>
          </a:r>
          <a:endParaRPr lang="en-US" sz="1900" kern="1200"/>
        </a:p>
      </dsp:txBody>
      <dsp:txXfrm>
        <a:off x="783498" y="849534"/>
        <a:ext cx="4858476" cy="678353"/>
      </dsp:txXfrm>
    </dsp:sp>
    <dsp:sp modelId="{B0DCF015-3310-4696-A8D1-585A0DE3BE22}">
      <dsp:nvSpPr>
        <dsp:cNvPr id="0" name=""/>
        <dsp:cNvSpPr/>
      </dsp:nvSpPr>
      <dsp:spPr>
        <a:xfrm>
          <a:off x="0" y="1697476"/>
          <a:ext cx="5641974" cy="67835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EEA2F2-75A3-4F7E-B155-CF9CBD70B4E2}">
      <dsp:nvSpPr>
        <dsp:cNvPr id="0" name=""/>
        <dsp:cNvSpPr/>
      </dsp:nvSpPr>
      <dsp:spPr>
        <a:xfrm>
          <a:off x="205202" y="1850106"/>
          <a:ext cx="373094" cy="3730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F9BE63-E25B-4C98-BCC0-E55585919EC7}">
      <dsp:nvSpPr>
        <dsp:cNvPr id="0" name=""/>
        <dsp:cNvSpPr/>
      </dsp:nvSpPr>
      <dsp:spPr>
        <a:xfrm>
          <a:off x="783498" y="1697476"/>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Straling die cellen beschadigt en vernietigd (zoals radioactieve straling)</a:t>
          </a:r>
          <a:endParaRPr lang="en-US" sz="1900" kern="1200"/>
        </a:p>
      </dsp:txBody>
      <dsp:txXfrm>
        <a:off x="783498" y="1697476"/>
        <a:ext cx="4858476" cy="678353"/>
      </dsp:txXfrm>
    </dsp:sp>
    <dsp:sp modelId="{6378682C-14A2-4DB6-B4D2-FA7AB40D208C}">
      <dsp:nvSpPr>
        <dsp:cNvPr id="0" name=""/>
        <dsp:cNvSpPr/>
      </dsp:nvSpPr>
      <dsp:spPr>
        <a:xfrm>
          <a:off x="0" y="2545419"/>
          <a:ext cx="5641974" cy="67835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50544E-67BB-415C-A39C-845EB9DE34B3}">
      <dsp:nvSpPr>
        <dsp:cNvPr id="0" name=""/>
        <dsp:cNvSpPr/>
      </dsp:nvSpPr>
      <dsp:spPr>
        <a:xfrm>
          <a:off x="205202" y="2698048"/>
          <a:ext cx="373094" cy="3730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97AB04-6A6E-4B2D-94D6-D9C17F994FE4}">
      <dsp:nvSpPr>
        <dsp:cNvPr id="0" name=""/>
        <dsp:cNvSpPr/>
      </dsp:nvSpPr>
      <dsp:spPr>
        <a:xfrm>
          <a:off x="783498" y="2545419"/>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Inslikken of inademen van giftige stoffen</a:t>
          </a:r>
          <a:endParaRPr lang="en-US" sz="1900" kern="1200"/>
        </a:p>
      </dsp:txBody>
      <dsp:txXfrm>
        <a:off x="783498" y="2545419"/>
        <a:ext cx="4858476" cy="678353"/>
      </dsp:txXfrm>
    </dsp:sp>
    <dsp:sp modelId="{E67151F4-C818-4BDF-96EF-ACD5757CD08C}">
      <dsp:nvSpPr>
        <dsp:cNvPr id="0" name=""/>
        <dsp:cNvSpPr/>
      </dsp:nvSpPr>
      <dsp:spPr>
        <a:xfrm>
          <a:off x="0" y="3393361"/>
          <a:ext cx="5641974" cy="67835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7A394C-4F0F-447E-8EF8-B166896D2473}">
      <dsp:nvSpPr>
        <dsp:cNvPr id="0" name=""/>
        <dsp:cNvSpPr/>
      </dsp:nvSpPr>
      <dsp:spPr>
        <a:xfrm>
          <a:off x="205202" y="3545991"/>
          <a:ext cx="373094" cy="3730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CED3CB-2801-4D3B-AAE0-4B9787ABE8AF}">
      <dsp:nvSpPr>
        <dsp:cNvPr id="0" name=""/>
        <dsp:cNvSpPr/>
      </dsp:nvSpPr>
      <dsp:spPr>
        <a:xfrm>
          <a:off x="783498" y="339336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Slechte voeding: Te kort aan noodzakelijke voedingsstoffen</a:t>
          </a:r>
          <a:endParaRPr lang="en-US" sz="1900" kern="1200"/>
        </a:p>
      </dsp:txBody>
      <dsp:txXfrm>
        <a:off x="783498" y="3393361"/>
        <a:ext cx="4858476" cy="678353"/>
      </dsp:txXfrm>
    </dsp:sp>
    <dsp:sp modelId="{4C47A370-5B41-4BF4-B66E-7116E2E7694A}">
      <dsp:nvSpPr>
        <dsp:cNvPr id="0" name=""/>
        <dsp:cNvSpPr/>
      </dsp:nvSpPr>
      <dsp:spPr>
        <a:xfrm>
          <a:off x="0" y="4241304"/>
          <a:ext cx="5641974" cy="67835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9FE0C4-DCEC-4A4D-AC2E-D249B201BDC6}">
      <dsp:nvSpPr>
        <dsp:cNvPr id="0" name=""/>
        <dsp:cNvSpPr/>
      </dsp:nvSpPr>
      <dsp:spPr>
        <a:xfrm>
          <a:off x="205202" y="4393933"/>
          <a:ext cx="373094" cy="37309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E679BD-1DEC-4AC8-9078-0E808CB362B3}">
      <dsp:nvSpPr>
        <dsp:cNvPr id="0" name=""/>
        <dsp:cNvSpPr/>
      </dsp:nvSpPr>
      <dsp:spPr>
        <a:xfrm>
          <a:off x="783498" y="424130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nl-NL" sz="1900" kern="1200"/>
            <a:t>Schadelijke producten gebruiken: teveel alcohol, drugs sigaretten</a:t>
          </a:r>
          <a:endParaRPr lang="en-US" sz="1900" kern="1200"/>
        </a:p>
      </dsp:txBody>
      <dsp:txXfrm>
        <a:off x="783498" y="4241304"/>
        <a:ext cx="4858476" cy="6783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D5A17-E7D6-430E-B176-E424CD77404B}" type="datetimeFigureOut">
              <a:rPr lang="nl-NL" smtClean="0"/>
              <a:t>17-3-2020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6D989-2638-475F-AD47-E6DF8964B840}" type="slidenum">
              <a:rPr lang="nl-NL" smtClean="0"/>
              <a:t>‹nr.›</a:t>
            </a:fld>
            <a:endParaRPr lang="nl-NL"/>
          </a:p>
        </p:txBody>
      </p:sp>
    </p:spTree>
    <p:extLst>
      <p:ext uri="{BB962C8B-B14F-4D97-AF65-F5344CB8AC3E}">
        <p14:creationId xmlns:p14="http://schemas.microsoft.com/office/powerpoint/2010/main" val="311661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1</a:t>
            </a:fld>
            <a:endParaRPr lang="nl-NL"/>
          </a:p>
        </p:txBody>
      </p:sp>
    </p:spTree>
    <p:extLst>
      <p:ext uri="{BB962C8B-B14F-4D97-AF65-F5344CB8AC3E}">
        <p14:creationId xmlns:p14="http://schemas.microsoft.com/office/powerpoint/2010/main" val="395458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50"/>
            <a:ext cx="5486400" cy="3981450"/>
          </a:xfrm>
        </p:spPr>
        <p:txBody>
          <a:bodyPr/>
          <a:lstStyle/>
          <a:p>
            <a:endParaRPr lang="nl-NL" dirty="0"/>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2</a:t>
            </a:fld>
            <a:endParaRPr lang="nl-NL"/>
          </a:p>
        </p:txBody>
      </p:sp>
    </p:spTree>
    <p:extLst>
      <p:ext uri="{BB962C8B-B14F-4D97-AF65-F5344CB8AC3E}">
        <p14:creationId xmlns:p14="http://schemas.microsoft.com/office/powerpoint/2010/main" val="133616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95275" y="4514056"/>
            <a:ext cx="6448425" cy="4400550"/>
          </a:xfrm>
        </p:spPr>
        <p:txBody>
          <a:bodyPr/>
          <a:lstStyle/>
          <a:p>
            <a:r>
              <a:rPr lang="nl-NL" b="1" dirty="0"/>
              <a:t>Begin:</a:t>
            </a:r>
          </a:p>
          <a:p>
            <a:r>
              <a:rPr lang="nl-NL" u="sng" dirty="0"/>
              <a:t>Acuut</a:t>
            </a:r>
            <a:r>
              <a:rPr lang="nl-NL" dirty="0"/>
              <a:t>: Alle verschijnselen vanaf het begin in volle hevigheid aanwezig= &gt; ernstig en direct behandelen.</a:t>
            </a:r>
          </a:p>
          <a:p>
            <a:r>
              <a:rPr lang="nl-NL" u="sng" dirty="0"/>
              <a:t>Sluimerend</a:t>
            </a:r>
            <a:r>
              <a:rPr lang="nl-NL" dirty="0"/>
              <a:t>: Start met wat ongemakjes of pijntjes. Gevoel van het gaat wel weer over. Aanhoudende klachten maakt dat je naar de HA gaat. Diagnose kan soms lang duren.</a:t>
            </a:r>
          </a:p>
          <a:p>
            <a:endParaRPr lang="nl-NL" dirty="0"/>
          </a:p>
          <a:p>
            <a:endParaRPr lang="nl-NL" dirty="0"/>
          </a:p>
          <a:p>
            <a:r>
              <a:rPr lang="nl-NL" dirty="0"/>
              <a:t>Symptomen zijn specifieke ziekteverschijnselen die steeds bij dezelfde ziekte voorkomen</a:t>
            </a:r>
          </a:p>
          <a:p>
            <a:r>
              <a:rPr lang="nl-NL" dirty="0"/>
              <a:t>Syndroom = aantal bij elkaar horende symptomen. </a:t>
            </a:r>
          </a:p>
          <a:p>
            <a:endParaRPr lang="nl-NL" dirty="0"/>
          </a:p>
          <a:p>
            <a:r>
              <a:rPr lang="nl-NL" dirty="0"/>
              <a:t>Bij aanhoudende klachten/ symptomen is nader onderzoek noodzakelijk</a:t>
            </a:r>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4</a:t>
            </a:fld>
            <a:endParaRPr lang="nl-NL"/>
          </a:p>
        </p:txBody>
      </p:sp>
    </p:spTree>
    <p:extLst>
      <p:ext uri="{BB962C8B-B14F-4D97-AF65-F5344CB8AC3E}">
        <p14:creationId xmlns:p14="http://schemas.microsoft.com/office/powerpoint/2010/main" val="20490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klachten altijd serieus. Ook bij een cliënt die veel klaagt voor aandacht. Bespreek dit met de cliënt en leg uit dat het gevaar bestaat dat als ze serieuze klachten heeft die niet meer serieus worden genomen.</a:t>
            </a:r>
          </a:p>
          <a:p>
            <a:r>
              <a:rPr lang="nl-NL" dirty="0"/>
              <a:t>In een rapportage van en bovengenoemde cliënt staat vaak: mevrouw had zo haar ditjes en datjes. = “vaktaal” voor mw. zeurt….. Adviseer studenten deze vorm van rapportage tijdens hun stages nooit toe te passen. </a:t>
            </a:r>
          </a:p>
          <a:p>
            <a:endParaRPr lang="nl-NL" dirty="0"/>
          </a:p>
          <a:p>
            <a:r>
              <a:rPr lang="nl-NL" dirty="0"/>
              <a:t>Na het stellen </a:t>
            </a:r>
            <a:r>
              <a:rPr lang="nl-NL" dirty="0" err="1"/>
              <a:t>ve</a:t>
            </a:r>
            <a:r>
              <a:rPr lang="nl-NL" dirty="0"/>
              <a:t> diagnose volgt een behandeling. Deze komen voor eenzelfde ziektebeeld vaak overeen maar kunnen ook variëren. (operatie, medicijnen, chemo/ bestraling, ) Dit kan afhankelijk zijn door verschil in  arts of toch een specifiek symptoom. </a:t>
            </a:r>
          </a:p>
          <a:p>
            <a:endParaRPr lang="nl-NL" dirty="0"/>
          </a:p>
          <a:p>
            <a:r>
              <a:rPr lang="nl-NL" b="1" dirty="0"/>
              <a:t>Prognose</a:t>
            </a:r>
            <a:r>
              <a:rPr lang="nl-NL" dirty="0"/>
              <a:t>: voorspelling van het vervolgtraject en duur of mate van herstel van de ziekte. Is meestal een indicatie. </a:t>
            </a:r>
            <a:r>
              <a:rPr lang="nl-NL" dirty="0" err="1"/>
              <a:t>Vb</a:t>
            </a:r>
            <a:r>
              <a:rPr lang="nl-NL" dirty="0"/>
              <a:t>, na enkele weken was de prognose van voetballer </a:t>
            </a:r>
            <a:r>
              <a:rPr lang="nl-NL" dirty="0" err="1"/>
              <a:t>AbdiNour</a:t>
            </a:r>
            <a:r>
              <a:rPr lang="nl-NL" dirty="0"/>
              <a:t> duidelijk en zou hij niet beter gaan functioneren dan zoals hij het nu doet. </a:t>
            </a:r>
          </a:p>
          <a:p>
            <a:r>
              <a:rPr lang="nl-NL" dirty="0"/>
              <a:t>Bij terminale ziektes (waar je aan dood gaat) wordt vaak slechts een globale tijd aangegeven of helemaal niet. </a:t>
            </a:r>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6</a:t>
            </a:fld>
            <a:endParaRPr lang="nl-NL"/>
          </a:p>
        </p:txBody>
      </p:sp>
    </p:spTree>
    <p:extLst>
      <p:ext uri="{BB962C8B-B14F-4D97-AF65-F5344CB8AC3E}">
        <p14:creationId xmlns:p14="http://schemas.microsoft.com/office/powerpoint/2010/main" val="273248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60350" y="1143000"/>
            <a:ext cx="6337300" cy="3565525"/>
          </a:xfrm>
        </p:spPr>
      </p:sp>
      <p:sp>
        <p:nvSpPr>
          <p:cNvPr id="3" name="Tijdelijke aanduiding voor notities 2"/>
          <p:cNvSpPr>
            <a:spLocks noGrp="1"/>
          </p:cNvSpPr>
          <p:nvPr>
            <p:ph type="body" idx="1"/>
          </p:nvPr>
        </p:nvSpPr>
        <p:spPr>
          <a:xfrm>
            <a:off x="685800" y="5076966"/>
            <a:ext cx="5486400" cy="2924033"/>
          </a:xfrm>
        </p:spPr>
        <p:txBody>
          <a:bodyPr/>
          <a:lstStyle/>
          <a:p>
            <a:r>
              <a:rPr lang="nl-NL" dirty="0"/>
              <a:t>Chronisch: ziekte die blijvend is zonder dat je er direct aan overlijdt: bv Diabetes Mellitus.</a:t>
            </a:r>
          </a:p>
          <a:p>
            <a:r>
              <a:rPr lang="nl-NL" dirty="0"/>
              <a:t>Streven van chronische ziekte is een zo normaal mogelijk leven met hier en daar wat aanpassingen</a:t>
            </a:r>
          </a:p>
          <a:p>
            <a:endParaRPr lang="nl-NL" dirty="0"/>
          </a:p>
          <a:p>
            <a:r>
              <a:rPr lang="nl-NL" dirty="0"/>
              <a:t>VB progressieve ziekten: alle vormen van dementie, MS, Parkinson en ALS etc. </a:t>
            </a:r>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7</a:t>
            </a:fld>
            <a:endParaRPr lang="nl-NL"/>
          </a:p>
        </p:txBody>
      </p:sp>
    </p:spTree>
    <p:extLst>
      <p:ext uri="{BB962C8B-B14F-4D97-AF65-F5344CB8AC3E}">
        <p14:creationId xmlns:p14="http://schemas.microsoft.com/office/powerpoint/2010/main" val="1232725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aan de studenten of ze de betekenis van deze begrippen al kennen:</a:t>
            </a:r>
          </a:p>
          <a:p>
            <a:endParaRPr lang="nl-NL" dirty="0"/>
          </a:p>
          <a:p>
            <a:r>
              <a:rPr lang="nl-NL" dirty="0"/>
              <a:t>Aangeboren ziekten zijn niet perse erfelijk, bijv. moeder die tijdens de zwangerschap drank en/ of drugs gebruikt waardoor een kind zich niet goed ontwikkelt.</a:t>
            </a:r>
          </a:p>
          <a:p>
            <a:r>
              <a:rPr lang="nl-NL" dirty="0"/>
              <a:t>Kinderen waarvan moeders tijdens de zwangerschap roken hebben een verhoogde kans op eczeem en COPD. </a:t>
            </a:r>
          </a:p>
          <a:p>
            <a:endParaRPr lang="nl-NL" dirty="0"/>
          </a:p>
          <a:p>
            <a:r>
              <a:rPr lang="nl-NL" dirty="0"/>
              <a:t>Erfelijk= komt een ziekte in een familie(lijn) vaker voor. Dit hoeft niet perse met de al op jonge leeftijd zichtbaar te worden. Kan ook later; bv borstkanker. </a:t>
            </a:r>
          </a:p>
          <a:p>
            <a:endParaRPr lang="nl-NL" dirty="0"/>
          </a:p>
          <a:p>
            <a:r>
              <a:rPr lang="nl-NL" dirty="0"/>
              <a:t>Steriele ontsteking= een ontsteking van bijv. gewrichten zonder dat er een wond </a:t>
            </a:r>
            <a:r>
              <a:rPr lang="nl-NL" dirty="0" err="1"/>
              <a:t>o.i.d</a:t>
            </a:r>
            <a:r>
              <a:rPr lang="nl-NL" dirty="0"/>
              <a:t> is. (</a:t>
            </a:r>
            <a:r>
              <a:rPr lang="nl-NL" dirty="0" err="1"/>
              <a:t>vb</a:t>
            </a:r>
            <a:r>
              <a:rPr lang="nl-NL" dirty="0"/>
              <a:t>: reuma) </a:t>
            </a:r>
          </a:p>
          <a:p>
            <a:endParaRPr lang="nl-NL" dirty="0"/>
          </a:p>
          <a:p>
            <a:r>
              <a:rPr lang="nl-NL" dirty="0"/>
              <a:t>Auto-immuunziekte= vernietigd lichaam de eigen cellen waardoor er een gebrek aan functioneren ontstaat. </a:t>
            </a:r>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8</a:t>
            </a:fld>
            <a:endParaRPr lang="nl-NL"/>
          </a:p>
        </p:txBody>
      </p:sp>
    </p:spTree>
    <p:extLst>
      <p:ext uri="{BB962C8B-B14F-4D97-AF65-F5344CB8AC3E}">
        <p14:creationId xmlns:p14="http://schemas.microsoft.com/office/powerpoint/2010/main" val="190718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Micro-organismen zijn overdraagbaar door kruisbesmetting. Bij slechtte hygiëne wordt de een door de ander besmet. Kan via hulpmiddelen (deurklink), of </a:t>
            </a:r>
            <a:r>
              <a:rPr lang="nl-NL" dirty="0" err="1"/>
              <a:t>aanhoesten</a:t>
            </a:r>
            <a:r>
              <a:rPr lang="nl-NL" dirty="0"/>
              <a:t>. </a:t>
            </a:r>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9</a:t>
            </a:fld>
            <a:endParaRPr lang="nl-NL"/>
          </a:p>
        </p:txBody>
      </p:sp>
    </p:spTree>
    <p:extLst>
      <p:ext uri="{BB962C8B-B14F-4D97-AF65-F5344CB8AC3E}">
        <p14:creationId xmlns:p14="http://schemas.microsoft.com/office/powerpoint/2010/main" val="3173025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56D989-2638-475F-AD47-E6DF8964B840}" type="slidenum">
              <a:rPr lang="nl-NL" smtClean="0"/>
              <a:t>10</a:t>
            </a:fld>
            <a:endParaRPr lang="nl-NL"/>
          </a:p>
        </p:txBody>
      </p:sp>
    </p:spTree>
    <p:extLst>
      <p:ext uri="{BB962C8B-B14F-4D97-AF65-F5344CB8AC3E}">
        <p14:creationId xmlns:p14="http://schemas.microsoft.com/office/powerpoint/2010/main" val="340497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96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98393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7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570310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6DFF08F-DC6B-4601-B491-B0F83F6DD2DA}"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1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60048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605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38003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41250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6DFF08F-DC6B-4601-B491-B0F83F6DD2DA}"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0683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7616CA0-919D-4A49-9C8A-62FDFB3A518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‹nr.›</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98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3/17/2020</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15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39550" y="5173133"/>
            <a:ext cx="6801391" cy="1130354"/>
          </a:xfrm>
        </p:spPr>
        <p:txBody>
          <a:bodyPr/>
          <a:lstStyle/>
          <a:p>
            <a:pPr algn="ctr"/>
            <a:r>
              <a:rPr lang="nl-NL" dirty="0"/>
              <a:t>Pathologie / ziektebeelden </a:t>
            </a:r>
          </a:p>
        </p:txBody>
      </p:sp>
      <p:sp>
        <p:nvSpPr>
          <p:cNvPr id="3" name="Ondertitel 2"/>
          <p:cNvSpPr>
            <a:spLocks noGrp="1"/>
          </p:cNvSpPr>
          <p:nvPr>
            <p:ph type="subTitle" idx="1"/>
          </p:nvPr>
        </p:nvSpPr>
        <p:spPr/>
        <p:txBody>
          <a:bodyPr/>
          <a:lstStyle/>
          <a:p>
            <a:r>
              <a:rPr lang="nl-NL" dirty="0"/>
              <a:t>Week 2</a:t>
            </a:r>
          </a:p>
        </p:txBody>
      </p:sp>
    </p:spTree>
    <p:extLst>
      <p:ext uri="{BB962C8B-B14F-4D97-AF65-F5344CB8AC3E}">
        <p14:creationId xmlns:p14="http://schemas.microsoft.com/office/powerpoint/2010/main" val="150214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Afbeeldingsresultaat voor research">
            <a:extLst>
              <a:ext uri="{FF2B5EF4-FFF2-40B4-BE49-F238E27FC236}">
                <a16:creationId xmlns:a16="http://schemas.microsoft.com/office/drawing/2014/main" id="{09D2954B-3AB7-4518-9378-FB85736AEB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414"/>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49E08AF5-3E90-4033-8EC2-5D18E03DF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8" y="585216"/>
            <a:ext cx="6066816" cy="1499616"/>
          </a:xfrm>
        </p:spPr>
        <p:txBody>
          <a:bodyPr>
            <a:normAutofit/>
          </a:bodyPr>
          <a:lstStyle/>
          <a:p>
            <a:r>
              <a:rPr lang="nl-NL">
                <a:solidFill>
                  <a:srgbClr val="000000"/>
                </a:solidFill>
              </a:rPr>
              <a:t>Opdracht</a:t>
            </a:r>
          </a:p>
        </p:txBody>
      </p:sp>
      <p:cxnSp>
        <p:nvCxnSpPr>
          <p:cNvPr id="73" name="Straight Connector 72">
            <a:extLst>
              <a:ext uri="{FF2B5EF4-FFF2-40B4-BE49-F238E27FC236}">
                <a16:creationId xmlns:a16="http://schemas.microsoft.com/office/drawing/2014/main" id="{6F171EE2-1899-4B71-B6F6-B7A0050CC9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7" y="1986861"/>
            <a:ext cx="6182215" cy="4422687"/>
          </a:xfrm>
        </p:spPr>
        <p:txBody>
          <a:bodyPr>
            <a:noAutofit/>
          </a:bodyPr>
          <a:lstStyle/>
          <a:p>
            <a:pPr marL="0" indent="0">
              <a:buNone/>
            </a:pPr>
            <a:r>
              <a:rPr lang="nl-NL" sz="2100" dirty="0">
                <a:solidFill>
                  <a:srgbClr val="000000"/>
                </a:solidFill>
                <a:latin typeface="Tw Cen MT (Hoofdtekst)"/>
                <a:ea typeface="Verdana" panose="020B0604030504040204" pitchFamily="34" charset="0"/>
                <a:cs typeface="Verdana" panose="020B0604030504040204" pitchFamily="34" charset="0"/>
              </a:rPr>
              <a:t>Onderzoek individueel een ziekte;</a:t>
            </a:r>
          </a:p>
          <a:p>
            <a:pPr marL="457200" indent="-457200">
              <a:buFont typeface="+mj-lt"/>
              <a:buAutoNum type="arabicPeriod"/>
            </a:pPr>
            <a:r>
              <a:rPr lang="nl-NL" sz="2100" dirty="0">
                <a:solidFill>
                  <a:srgbClr val="000000"/>
                </a:solidFill>
                <a:latin typeface="Tw Cen MT (Hoofdtekst)"/>
                <a:ea typeface="Verdana" panose="020B0604030504040204" pitchFamily="34" charset="0"/>
                <a:cs typeface="Verdana" panose="020B0604030504040204" pitchFamily="34" charset="0"/>
              </a:rPr>
              <a:t>Beschrijf de relatie met je toekomstige werkveld. Denk je deze ziekte tegen te komen en wat wordt er dan van jou verwacht? </a:t>
            </a:r>
          </a:p>
          <a:p>
            <a:pPr marL="457200" indent="-457200">
              <a:buFont typeface="+mj-lt"/>
              <a:buAutoNum type="arabicPeriod"/>
            </a:pPr>
            <a:r>
              <a:rPr lang="nl-NL" sz="2100" dirty="0">
                <a:solidFill>
                  <a:srgbClr val="000000"/>
                </a:solidFill>
                <a:latin typeface="Tw Cen MT (Hoofdtekst)"/>
                <a:ea typeface="Verdana" panose="020B0604030504040204" pitchFamily="34" charset="0"/>
                <a:cs typeface="Verdana" panose="020B0604030504040204" pitchFamily="34" charset="0"/>
              </a:rPr>
              <a:t>Beschrijf de symptomen</a:t>
            </a:r>
          </a:p>
          <a:p>
            <a:pPr marL="457200" indent="-457200">
              <a:buFont typeface="+mj-lt"/>
              <a:buAutoNum type="arabicPeriod"/>
            </a:pPr>
            <a:r>
              <a:rPr lang="nl-NL" sz="2100" dirty="0">
                <a:solidFill>
                  <a:srgbClr val="000000"/>
                </a:solidFill>
                <a:latin typeface="Tw Cen MT (Hoofdtekst)"/>
                <a:ea typeface="Verdana" panose="020B0604030504040204" pitchFamily="34" charset="0"/>
                <a:cs typeface="Verdana" panose="020B0604030504040204" pitchFamily="34" charset="0"/>
              </a:rPr>
              <a:t>Beschrijf of de ziekte acuut of sluimerend is</a:t>
            </a:r>
          </a:p>
          <a:p>
            <a:pPr marL="457200" indent="-457200">
              <a:buFont typeface="+mj-lt"/>
              <a:buAutoNum type="arabicPeriod"/>
            </a:pPr>
            <a:r>
              <a:rPr lang="nl-NL" sz="2100" dirty="0">
                <a:solidFill>
                  <a:srgbClr val="000000"/>
                </a:solidFill>
                <a:latin typeface="Tw Cen MT (Hoofdtekst)"/>
                <a:ea typeface="Verdana" panose="020B0604030504040204" pitchFamily="34" charset="0"/>
                <a:cs typeface="Verdana" panose="020B0604030504040204" pitchFamily="34" charset="0"/>
              </a:rPr>
              <a:t>Beschrijf de meest voorkomende afloop van de ziekte</a:t>
            </a:r>
          </a:p>
          <a:p>
            <a:pPr marL="457200" indent="-457200">
              <a:buFont typeface="+mj-lt"/>
              <a:buAutoNum type="arabicPeriod"/>
            </a:pPr>
            <a:r>
              <a:rPr lang="nl-NL" sz="2100" dirty="0">
                <a:solidFill>
                  <a:srgbClr val="000000"/>
                </a:solidFill>
                <a:latin typeface="Tw Cen MT (Hoofdtekst)"/>
                <a:ea typeface="Verdana" panose="020B0604030504040204" pitchFamily="34" charset="0"/>
                <a:cs typeface="Verdana" panose="020B0604030504040204" pitchFamily="34" charset="0"/>
              </a:rPr>
              <a:t>Beschrijf of er sprake is van endogene en/of exogene factoren</a:t>
            </a:r>
            <a:endParaRPr lang="nl-NL" sz="600" dirty="0">
              <a:solidFill>
                <a:srgbClr val="000000"/>
              </a:solidFill>
              <a:latin typeface="Tw Cen MT (Hoofdtekst)"/>
              <a:ea typeface="Verdana" panose="020B0604030504040204" pitchFamily="34" charset="0"/>
              <a:cs typeface="Verdana" panose="020B0604030504040204" pitchFamily="34" charset="0"/>
            </a:endParaRPr>
          </a:p>
          <a:p>
            <a:pPr marL="0" indent="0">
              <a:buNone/>
            </a:pPr>
            <a:r>
              <a:rPr lang="nl-NL" sz="2100" dirty="0">
                <a:solidFill>
                  <a:srgbClr val="000000"/>
                </a:solidFill>
                <a:latin typeface="Tw Cen MT (Hoofdtekst)"/>
                <a:ea typeface="Verdana" panose="020B0604030504040204" pitchFamily="34" charset="0"/>
                <a:cs typeface="Verdana" panose="020B0604030504040204" pitchFamily="34" charset="0"/>
              </a:rPr>
              <a:t>We bespreken het klassikaal na</a:t>
            </a:r>
          </a:p>
        </p:txBody>
      </p:sp>
    </p:spTree>
    <p:extLst>
      <p:ext uri="{BB962C8B-B14F-4D97-AF65-F5344CB8AC3E}">
        <p14:creationId xmlns:p14="http://schemas.microsoft.com/office/powerpoint/2010/main" val="137257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Freeform 16">
            <a:extLst>
              <a:ext uri="{FF2B5EF4-FFF2-40B4-BE49-F238E27FC236}">
                <a16:creationId xmlns:a16="http://schemas.microsoft.com/office/drawing/2014/main" id="{D654DB25-410A-44B7-8058-3193D21EA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4" name="Rectangle 1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40998" y="965200"/>
            <a:ext cx="4689938" cy="4815596"/>
          </a:xfrm>
        </p:spPr>
        <p:txBody>
          <a:bodyPr>
            <a:normAutofit/>
          </a:bodyPr>
          <a:lstStyle/>
          <a:p>
            <a:pPr algn="r"/>
            <a:r>
              <a:rPr lang="nl-NL">
                <a:solidFill>
                  <a:srgbClr val="FFFFFF"/>
                </a:solidFill>
              </a:rPr>
              <a:t>Terugblik op de vorige les</a:t>
            </a:r>
          </a:p>
        </p:txBody>
      </p:sp>
      <p:sp>
        <p:nvSpPr>
          <p:cNvPr id="22" name="Rectangle 2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661065" y="974875"/>
            <a:ext cx="4724573" cy="4852362"/>
          </a:xfrm>
        </p:spPr>
        <p:txBody>
          <a:bodyPr vert="horz" lIns="91440" tIns="45720" rIns="91440" bIns="45720" rtlCol="0" anchor="ctr">
            <a:normAutofit/>
          </a:bodyPr>
          <a:lstStyle/>
          <a:p>
            <a:pPr marL="0" indent="0">
              <a:buNone/>
            </a:pPr>
            <a:r>
              <a:rPr lang="nl-NL" dirty="0">
                <a:solidFill>
                  <a:srgbClr val="FFFFFF"/>
                </a:solidFill>
                <a:latin typeface="Tw Cen MT (Hoofdtekst)"/>
                <a:ea typeface="Verdana" panose="020B0604030504040204" pitchFamily="34" charset="0"/>
                <a:cs typeface="Verdana" panose="020B0604030504040204" pitchFamily="34" charset="0"/>
              </a:rPr>
              <a:t>- Drie definities van ziekte</a:t>
            </a:r>
          </a:p>
          <a:p>
            <a:pPr marL="0" indent="0">
              <a:buNone/>
            </a:pPr>
            <a:r>
              <a:rPr lang="nl-NL" dirty="0">
                <a:solidFill>
                  <a:srgbClr val="FFFFFF"/>
                </a:solidFill>
                <a:latin typeface="Tw Cen MT (Hoofdtekst)"/>
                <a:ea typeface="Verdana" panose="020B0604030504040204" pitchFamily="34" charset="0"/>
                <a:cs typeface="Verdana" panose="020B0604030504040204" pitchFamily="34" charset="0"/>
              </a:rPr>
              <a:t>- De begrippen ziekte en letsel</a:t>
            </a:r>
          </a:p>
          <a:p>
            <a:pPr marL="0" indent="0">
              <a:buNone/>
            </a:pPr>
            <a:r>
              <a:rPr lang="nl-NL" dirty="0">
                <a:solidFill>
                  <a:srgbClr val="FFFFFF"/>
                </a:solidFill>
                <a:latin typeface="Tw Cen MT (Hoofdtekst)"/>
                <a:ea typeface="Verdana" panose="020B0604030504040204" pitchFamily="34" charset="0"/>
                <a:cs typeface="Verdana" panose="020B0604030504040204" pitchFamily="34" charset="0"/>
              </a:rPr>
              <a:t>- Indeling van ziekten</a:t>
            </a:r>
          </a:p>
        </p:txBody>
      </p:sp>
    </p:spTree>
    <p:extLst>
      <p:ext uri="{BB962C8B-B14F-4D97-AF65-F5344CB8AC3E}">
        <p14:creationId xmlns:p14="http://schemas.microsoft.com/office/powerpoint/2010/main" val="37915234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8B7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94AC5BD-C956-469B-9CE9-FC90E0DC3491}"/>
              </a:ext>
            </a:extLst>
          </p:cNvPr>
          <p:cNvSpPr>
            <a:spLocks noGrp="1"/>
          </p:cNvSpPr>
          <p:nvPr>
            <p:ph type="title"/>
          </p:nvPr>
        </p:nvSpPr>
        <p:spPr>
          <a:xfrm>
            <a:off x="524256" y="4767072"/>
            <a:ext cx="6594189" cy="1625210"/>
          </a:xfrm>
        </p:spPr>
        <p:txBody>
          <a:bodyPr>
            <a:normAutofit/>
          </a:bodyPr>
          <a:lstStyle/>
          <a:p>
            <a:pPr algn="r"/>
            <a:r>
              <a:rPr lang="nl-NL">
                <a:solidFill>
                  <a:srgbClr val="FFFFFF"/>
                </a:solidFill>
              </a:rPr>
              <a:t>Vandaag</a:t>
            </a:r>
          </a:p>
        </p:txBody>
      </p:sp>
      <p:pic>
        <p:nvPicPr>
          <p:cNvPr id="1026" name="Picture 2" descr="Afbeeldingsresultaat voor to do">
            <a:extLst>
              <a:ext uri="{FF2B5EF4-FFF2-40B4-BE49-F238E27FC236}">
                <a16:creationId xmlns:a16="http://schemas.microsoft.com/office/drawing/2014/main" id="{00DB53ED-38E4-4C30-8DF0-810CF7C86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13"/>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0F40B9A4-3581-4CD0-8A1B-9642D740BBC6}"/>
              </a:ext>
            </a:extLst>
          </p:cNvPr>
          <p:cNvSpPr>
            <a:spLocks noGrp="1"/>
          </p:cNvSpPr>
          <p:nvPr>
            <p:ph idx="1"/>
          </p:nvPr>
        </p:nvSpPr>
        <p:spPr>
          <a:xfrm>
            <a:off x="7747819" y="917725"/>
            <a:ext cx="3919925" cy="4852362"/>
          </a:xfrm>
        </p:spPr>
        <p:txBody>
          <a:bodyPr anchor="ctr">
            <a:normAutofit/>
          </a:bodyPr>
          <a:lstStyle/>
          <a:p>
            <a:pPr>
              <a:buFont typeface="Courier New" panose="02070309020205020404" pitchFamily="49" charset="0"/>
              <a:buChar char="o"/>
            </a:pPr>
            <a:r>
              <a:rPr lang="nl-NL" dirty="0">
                <a:solidFill>
                  <a:srgbClr val="FFFFFF"/>
                </a:solidFill>
              </a:rPr>
              <a:t> Ziekteverloop</a:t>
            </a:r>
          </a:p>
          <a:p>
            <a:pPr>
              <a:buFont typeface="Courier New" panose="02070309020205020404" pitchFamily="49" charset="0"/>
              <a:buChar char="o"/>
            </a:pPr>
            <a:r>
              <a:rPr lang="nl-NL" dirty="0">
                <a:solidFill>
                  <a:srgbClr val="FFFFFF"/>
                </a:solidFill>
              </a:rPr>
              <a:t> Oorzaken van ziekten</a:t>
            </a:r>
          </a:p>
          <a:p>
            <a:pPr marL="0" indent="0">
              <a:buNone/>
            </a:pPr>
            <a:endParaRPr lang="nl-NL" dirty="0">
              <a:solidFill>
                <a:srgbClr val="FFFFFF"/>
              </a:solidFill>
            </a:endParaRPr>
          </a:p>
          <a:p>
            <a:pPr>
              <a:buFont typeface="Courier New" panose="02070309020205020404" pitchFamily="49" charset="0"/>
              <a:buChar char="o"/>
            </a:pPr>
            <a:r>
              <a:rPr lang="nl-NL" dirty="0">
                <a:solidFill>
                  <a:srgbClr val="FFFFFF"/>
                </a:solidFill>
              </a:rPr>
              <a:t> </a:t>
            </a:r>
            <a:r>
              <a:rPr lang="nl-NL" dirty="0" err="1">
                <a:solidFill>
                  <a:srgbClr val="FFFFFF"/>
                </a:solidFill>
              </a:rPr>
              <a:t>Opdr</a:t>
            </a:r>
            <a:r>
              <a:rPr lang="nl-NL" dirty="0">
                <a:solidFill>
                  <a:srgbClr val="FFFFFF"/>
                </a:solidFill>
              </a:rPr>
              <a:t>. ‘Ziekten onderzoeken’</a:t>
            </a:r>
          </a:p>
          <a:p>
            <a:pPr>
              <a:buFont typeface="Courier New" panose="02070309020205020404" pitchFamily="49" charset="0"/>
              <a:buChar char="o"/>
            </a:pPr>
            <a:endParaRPr lang="nl-NL" dirty="0">
              <a:solidFill>
                <a:srgbClr val="FFFFFF"/>
              </a:solidFill>
            </a:endParaRPr>
          </a:p>
          <a:p>
            <a:endParaRPr lang="nl-NL" dirty="0">
              <a:solidFill>
                <a:srgbClr val="FFFFFF"/>
              </a:solidFill>
            </a:endParaRPr>
          </a:p>
          <a:p>
            <a:endParaRPr lang="nl-NL" dirty="0">
              <a:solidFill>
                <a:srgbClr val="FFFFFF"/>
              </a:solidFill>
            </a:endParaRPr>
          </a:p>
        </p:txBody>
      </p:sp>
    </p:spTree>
    <p:extLst>
      <p:ext uri="{BB962C8B-B14F-4D97-AF65-F5344CB8AC3E}">
        <p14:creationId xmlns:p14="http://schemas.microsoft.com/office/powerpoint/2010/main" val="116740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Afbeeldingsresultaat voor ziekteverloop">
            <a:extLst>
              <a:ext uri="{FF2B5EF4-FFF2-40B4-BE49-F238E27FC236}">
                <a16:creationId xmlns:a16="http://schemas.microsoft.com/office/drawing/2014/main" id="{5B4D38C3-21E9-4C28-B228-D09313ACCCA4}"/>
              </a:ext>
            </a:extLst>
          </p:cNvPr>
          <p:cNvPicPr>
            <a:picLocks noChangeAspect="1" noChangeArrowheads="1"/>
          </p:cNvPicPr>
          <p:nvPr/>
        </p:nvPicPr>
        <p:blipFill rotWithShape="1">
          <a:blip r:embed="rId3">
            <a:duotone>
              <a:schemeClr val="bg2">
                <a:shade val="45000"/>
                <a:satMod val="135000"/>
              </a:schemeClr>
              <a:prstClr val="white"/>
            </a:duotone>
            <a:alphaModFix amt="35000"/>
            <a:extLst>
              <a:ext uri="{28A0092B-C50C-407E-A947-70E740481C1C}">
                <a14:useLocalDpi xmlns:a14="http://schemas.microsoft.com/office/drawing/2010/main" val="0"/>
              </a:ext>
            </a:extLst>
          </a:blip>
          <a:srcRect l="6690"/>
          <a:stretch/>
        </p:blipFill>
        <p:spPr bwMode="auto">
          <a:xfrm>
            <a:off x="20" y="0"/>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643467" y="643467"/>
            <a:ext cx="3684437" cy="5571066"/>
          </a:xfrm>
        </p:spPr>
        <p:txBody>
          <a:bodyPr>
            <a:normAutofit/>
          </a:bodyPr>
          <a:lstStyle/>
          <a:p>
            <a:pPr algn="r"/>
            <a:r>
              <a:rPr lang="nl-NL" dirty="0"/>
              <a:t>Ziekteverloop</a:t>
            </a:r>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5177848" y="643466"/>
            <a:ext cx="6574112" cy="5571066"/>
          </a:xfrm>
        </p:spPr>
        <p:txBody>
          <a:bodyPr vert="horz" lIns="91440" tIns="45720" rIns="91440" bIns="45720" rtlCol="0" anchor="ctr">
            <a:normAutofit/>
          </a:bodyPr>
          <a:lstStyle/>
          <a:p>
            <a:r>
              <a:rPr lang="nl-NL" b="1" dirty="0">
                <a:solidFill>
                  <a:schemeClr val="accent3"/>
                </a:solidFill>
                <a:latin typeface="Tw Cen MT (Hoofdtekst)"/>
                <a:ea typeface="Verdana" panose="020B0604030504040204" pitchFamily="34" charset="0"/>
                <a:cs typeface="Verdana" panose="020B0604030504040204" pitchFamily="34" charset="0"/>
              </a:rPr>
              <a:t>Het proces kent drie fasen:</a:t>
            </a:r>
          </a:p>
          <a:p>
            <a:r>
              <a:rPr lang="nl-NL" dirty="0">
                <a:latin typeface="Tw Cen MT (Hoofdtekst)"/>
                <a:ea typeface="Verdana" panose="020B0604030504040204" pitchFamily="34" charset="0"/>
                <a:cs typeface="Verdana" panose="020B0604030504040204" pitchFamily="34" charset="0"/>
              </a:rPr>
              <a:t>1. Het begin</a:t>
            </a:r>
          </a:p>
          <a:p>
            <a:r>
              <a:rPr lang="nl-NL" dirty="0">
                <a:latin typeface="Tw Cen MT (Hoofdtekst)"/>
                <a:ea typeface="Verdana" panose="020B0604030504040204" pitchFamily="34" charset="0"/>
                <a:cs typeface="Verdana" panose="020B0604030504040204" pitchFamily="34" charset="0"/>
              </a:rPr>
              <a:t>2. De behandeling</a:t>
            </a:r>
          </a:p>
          <a:p>
            <a:r>
              <a:rPr lang="nl-NL" dirty="0">
                <a:latin typeface="Tw Cen MT (Hoofdtekst)"/>
                <a:ea typeface="Verdana" panose="020B0604030504040204" pitchFamily="34" charset="0"/>
                <a:cs typeface="Verdana" panose="020B0604030504040204" pitchFamily="34" charset="0"/>
              </a:rPr>
              <a:t>3. Het eind, de afloop</a:t>
            </a:r>
          </a:p>
        </p:txBody>
      </p:sp>
    </p:spTree>
    <p:extLst>
      <p:ext uri="{BB962C8B-B14F-4D97-AF65-F5344CB8AC3E}">
        <p14:creationId xmlns:p14="http://schemas.microsoft.com/office/powerpoint/2010/main" val="93247767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fbeeldingsresultaat voor behandeling">
            <a:extLst>
              <a:ext uri="{FF2B5EF4-FFF2-40B4-BE49-F238E27FC236}">
                <a16:creationId xmlns:a16="http://schemas.microsoft.com/office/drawing/2014/main" id="{35B11EED-BBA5-463B-AA9E-9D2AED9DB7D2}"/>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6543" r="-1" b="9165"/>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D09FADFA-2DAF-41D3-96AF-C5E26B94E66A}"/>
              </a:ext>
            </a:extLst>
          </p:cNvPr>
          <p:cNvSpPr>
            <a:spLocks noGrp="1"/>
          </p:cNvSpPr>
          <p:nvPr>
            <p:ph type="title"/>
          </p:nvPr>
        </p:nvSpPr>
        <p:spPr>
          <a:xfrm>
            <a:off x="643467" y="643467"/>
            <a:ext cx="3684437" cy="5571066"/>
          </a:xfrm>
        </p:spPr>
        <p:txBody>
          <a:bodyPr>
            <a:normAutofit/>
          </a:bodyPr>
          <a:lstStyle/>
          <a:p>
            <a:pPr algn="r"/>
            <a:r>
              <a:rPr lang="nl-NL" dirty="0"/>
              <a:t>Het begin</a:t>
            </a:r>
            <a:endParaRPr lang="nl-NL"/>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B7CE761-489B-4538-818E-CBD97A003AEA}"/>
              </a:ext>
            </a:extLst>
          </p:cNvPr>
          <p:cNvSpPr>
            <a:spLocks noGrp="1"/>
          </p:cNvSpPr>
          <p:nvPr>
            <p:ph idx="1"/>
          </p:nvPr>
        </p:nvSpPr>
        <p:spPr>
          <a:xfrm>
            <a:off x="4971371" y="643467"/>
            <a:ext cx="6574112" cy="5571066"/>
          </a:xfrm>
        </p:spPr>
        <p:txBody>
          <a:bodyPr anchor="ctr">
            <a:normAutofit/>
          </a:bodyPr>
          <a:lstStyle/>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Acuut en sluimerend</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Symptomen</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Syndroom</a:t>
            </a:r>
            <a:endParaRPr lang="nl-NL" dirty="0">
              <a:latin typeface="Tw Cen MT (Hoofdtekst)"/>
            </a:endParaRPr>
          </a:p>
        </p:txBody>
      </p:sp>
    </p:spTree>
    <p:extLst>
      <p:ext uri="{BB962C8B-B14F-4D97-AF65-F5344CB8AC3E}">
        <p14:creationId xmlns:p14="http://schemas.microsoft.com/office/powerpoint/2010/main" val="318646272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fbeeldingsresultaat voor behandeling">
            <a:extLst>
              <a:ext uri="{FF2B5EF4-FFF2-40B4-BE49-F238E27FC236}">
                <a16:creationId xmlns:a16="http://schemas.microsoft.com/office/drawing/2014/main" id="{07CE8C29-ACB5-4601-B0F6-330CDFA13B0E}"/>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8140" r="-1" b="-1"/>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643467" y="643467"/>
            <a:ext cx="3684437" cy="5571066"/>
          </a:xfrm>
        </p:spPr>
        <p:txBody>
          <a:bodyPr>
            <a:normAutofit/>
          </a:bodyPr>
          <a:lstStyle/>
          <a:p>
            <a:pPr algn="r"/>
            <a:r>
              <a:rPr lang="nl-NL" dirty="0"/>
              <a:t>De behandeling</a:t>
            </a:r>
            <a:endParaRPr lang="nl-NL"/>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71371" y="643467"/>
            <a:ext cx="6441266" cy="5571066"/>
          </a:xfrm>
        </p:spPr>
        <p:txBody>
          <a:bodyPr anchor="ctr">
            <a:normAutofit/>
          </a:bodyPr>
          <a:lstStyle/>
          <a:p>
            <a:pPr marL="0" indent="0">
              <a:buNone/>
            </a:pPr>
            <a:r>
              <a:rPr lang="nl-NL" dirty="0">
                <a:latin typeface="Tw Cen MT (Hoofdtekst)"/>
                <a:ea typeface="Verdana" panose="020B0604030504040204" pitchFamily="34" charset="0"/>
                <a:cs typeface="Verdana" panose="020B0604030504040204" pitchFamily="34" charset="0"/>
              </a:rPr>
              <a:t>Als de symptomen duidelijk zijn en onderzoek heeft plaatsgevonden kan een </a:t>
            </a:r>
            <a:r>
              <a:rPr lang="nl-NL" b="1" dirty="0">
                <a:solidFill>
                  <a:schemeClr val="accent3"/>
                </a:solidFill>
                <a:latin typeface="Tw Cen MT (Hoofdtekst)"/>
                <a:ea typeface="Verdana" panose="020B0604030504040204" pitchFamily="34" charset="0"/>
                <a:cs typeface="Verdana" panose="020B0604030504040204" pitchFamily="34" charset="0"/>
              </a:rPr>
              <a:t>arts</a:t>
            </a:r>
            <a:r>
              <a:rPr lang="nl-NL" dirty="0">
                <a:latin typeface="Tw Cen MT (Hoofdtekst)"/>
                <a:ea typeface="Verdana" panose="020B0604030504040204" pitchFamily="34" charset="0"/>
                <a:cs typeface="Verdana" panose="020B0604030504040204" pitchFamily="34" charset="0"/>
              </a:rPr>
              <a:t> de </a:t>
            </a:r>
            <a:r>
              <a:rPr lang="nl-NL" b="1" dirty="0">
                <a:solidFill>
                  <a:schemeClr val="accent3"/>
                </a:solidFill>
                <a:latin typeface="Tw Cen MT (Hoofdtekst)"/>
                <a:ea typeface="Verdana" panose="020B0604030504040204" pitchFamily="34" charset="0"/>
                <a:cs typeface="Verdana" panose="020B0604030504040204" pitchFamily="34" charset="0"/>
              </a:rPr>
              <a:t>diagnose</a:t>
            </a:r>
            <a:r>
              <a:rPr lang="nl-NL" dirty="0">
                <a:latin typeface="Tw Cen MT (Hoofdtekst)"/>
                <a:ea typeface="Verdana" panose="020B0604030504040204" pitchFamily="34" charset="0"/>
                <a:cs typeface="Verdana" panose="020B0604030504040204" pitchFamily="34" charset="0"/>
              </a:rPr>
              <a:t> stellen.</a:t>
            </a:r>
          </a:p>
          <a:p>
            <a:pPr marL="0" indent="0">
              <a:buNone/>
            </a:pPr>
            <a:endParaRPr lang="nl-NL" dirty="0">
              <a:latin typeface="Tw Cen MT (Hoofdtekst)"/>
              <a:ea typeface="Verdana" panose="020B0604030504040204" pitchFamily="34" charset="0"/>
              <a:cs typeface="Verdana" panose="020B0604030504040204" pitchFamily="34" charset="0"/>
            </a:endParaRPr>
          </a:p>
          <a:p>
            <a:pPr marL="0" indent="0">
              <a:buNone/>
            </a:pPr>
            <a:r>
              <a:rPr lang="nl-NL" dirty="0">
                <a:latin typeface="Tw Cen MT (Hoofdtekst)"/>
                <a:ea typeface="Verdana" panose="020B0604030504040204" pitchFamily="34" charset="0"/>
                <a:cs typeface="Verdana" panose="020B0604030504040204" pitchFamily="34" charset="0"/>
              </a:rPr>
              <a:t>Als duidelijk is om welke ziekte het gaat kan de arts een </a:t>
            </a:r>
            <a:r>
              <a:rPr lang="nl-NL" b="1" dirty="0">
                <a:solidFill>
                  <a:schemeClr val="accent3"/>
                </a:solidFill>
                <a:latin typeface="Tw Cen MT (Hoofdtekst)"/>
                <a:ea typeface="Verdana" panose="020B0604030504040204" pitchFamily="34" charset="0"/>
                <a:cs typeface="Verdana" panose="020B0604030504040204" pitchFamily="34" charset="0"/>
              </a:rPr>
              <a:t>prognose</a:t>
            </a:r>
            <a:r>
              <a:rPr lang="nl-NL" dirty="0">
                <a:latin typeface="Tw Cen MT (Hoofdtekst)"/>
                <a:ea typeface="Verdana" panose="020B0604030504040204" pitchFamily="34" charset="0"/>
                <a:cs typeface="Verdana" panose="020B0604030504040204" pitchFamily="34" charset="0"/>
              </a:rPr>
              <a:t> geven. Dit is slechts een indicatie. Sommige zijn met zekerheid te voorspellen.</a:t>
            </a:r>
          </a:p>
        </p:txBody>
      </p:sp>
    </p:spTree>
    <p:extLst>
      <p:ext uri="{BB962C8B-B14F-4D97-AF65-F5344CB8AC3E}">
        <p14:creationId xmlns:p14="http://schemas.microsoft.com/office/powerpoint/2010/main" val="14888279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Afbeeldingsresultaat voor behandeling">
            <a:extLst>
              <a:ext uri="{FF2B5EF4-FFF2-40B4-BE49-F238E27FC236}">
                <a16:creationId xmlns:a16="http://schemas.microsoft.com/office/drawing/2014/main" id="{AD687B15-AC1C-47A0-8E43-F914C28D3826}"/>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l="25"/>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643467" y="643467"/>
            <a:ext cx="3684437" cy="5571066"/>
          </a:xfrm>
        </p:spPr>
        <p:txBody>
          <a:bodyPr>
            <a:normAutofit/>
          </a:bodyPr>
          <a:lstStyle/>
          <a:p>
            <a:pPr algn="r"/>
            <a:r>
              <a:rPr lang="nl-NL" dirty="0"/>
              <a:t>Het eind </a:t>
            </a:r>
            <a:br>
              <a:rPr lang="nl-NL" dirty="0"/>
            </a:br>
            <a:r>
              <a:rPr lang="nl-NL" dirty="0"/>
              <a:t>(de afloop)</a:t>
            </a:r>
          </a:p>
        </p:txBody>
      </p:sp>
      <p:cxnSp>
        <p:nvCxnSpPr>
          <p:cNvPr id="73" name="Straight Connector 72">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884520" y="643467"/>
            <a:ext cx="7060538" cy="5571066"/>
          </a:xfrm>
        </p:spPr>
        <p:txBody>
          <a:bodyPr anchor="ctr">
            <a:normAutofit/>
          </a:bodyPr>
          <a:lstStyle/>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De ziekte verdwijnt volledig</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De ziekte verdwijnt, maar er zijn restverschijnselen</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De ziekte verdwijnt niet en is blijvend (chronisch)</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De ziekte verdwijnt niet en wordt erger (progressief)</a:t>
            </a:r>
          </a:p>
          <a:p>
            <a:pPr>
              <a:buFont typeface="Arial" panose="020B0604020202020204" pitchFamily="34" charset="0"/>
              <a:buChar char="•"/>
            </a:pPr>
            <a:r>
              <a:rPr lang="nl-NL" dirty="0">
                <a:latin typeface="Tw Cen MT (Hoofdtekst)"/>
                <a:ea typeface="Verdana" panose="020B0604030504040204" pitchFamily="34" charset="0"/>
                <a:cs typeface="Verdana" panose="020B0604030504040204" pitchFamily="34" charset="0"/>
              </a:rPr>
              <a:t> De ziekte is niet te genezen en eindigt in overlijden</a:t>
            </a:r>
          </a:p>
          <a:p>
            <a:pPr>
              <a:buFont typeface="Wingdings" panose="05000000000000000000" pitchFamily="2" charset="2"/>
              <a:buChar char="§"/>
            </a:pPr>
            <a:endParaRPr lang="nl-NL" dirty="0">
              <a:latin typeface="Tw Cen MT (Hoofdtekst)"/>
              <a:ea typeface="Verdana" panose="020B0604030504040204" pitchFamily="34" charset="0"/>
              <a:cs typeface="Verdana" panose="020B0604030504040204" pitchFamily="34" charset="0"/>
            </a:endParaRPr>
          </a:p>
          <a:p>
            <a:pPr marL="0" indent="0">
              <a:buNone/>
            </a:pPr>
            <a:r>
              <a:rPr lang="nl-NL" b="1" dirty="0">
                <a:solidFill>
                  <a:schemeClr val="accent3"/>
                </a:solidFill>
                <a:latin typeface="Tw Cen MT (Hoofdtekst)"/>
                <a:ea typeface="Verdana" panose="020B0604030504040204" pitchFamily="34" charset="0"/>
                <a:cs typeface="Verdana" panose="020B0604030504040204" pitchFamily="34" charset="0"/>
              </a:rPr>
              <a:t>Recidieven</a:t>
            </a:r>
            <a:r>
              <a:rPr lang="nl-NL" dirty="0">
                <a:latin typeface="Tw Cen MT (Hoofdtekst)"/>
                <a:ea typeface="Verdana" panose="020B0604030504040204" pitchFamily="34" charset="0"/>
                <a:cs typeface="Verdana" panose="020B0604030504040204" pitchFamily="34" charset="0"/>
              </a:rPr>
              <a:t> = steeds terugkerende ziekte </a:t>
            </a:r>
          </a:p>
        </p:txBody>
      </p:sp>
    </p:spTree>
    <p:extLst>
      <p:ext uri="{BB962C8B-B14F-4D97-AF65-F5344CB8AC3E}">
        <p14:creationId xmlns:p14="http://schemas.microsoft.com/office/powerpoint/2010/main" val="280066696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FBA6828D-410E-4E1B-8CAD-4972FBB3B9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 name="Titel 1"/>
          <p:cNvSpPr>
            <a:spLocks noGrp="1"/>
          </p:cNvSpPr>
          <p:nvPr>
            <p:ph type="title"/>
          </p:nvPr>
        </p:nvSpPr>
        <p:spPr>
          <a:xfrm>
            <a:off x="643467" y="804333"/>
            <a:ext cx="4958290" cy="5249334"/>
          </a:xfrm>
        </p:spPr>
        <p:txBody>
          <a:bodyPr>
            <a:normAutofit/>
          </a:bodyPr>
          <a:lstStyle/>
          <a:p>
            <a:pPr algn="r"/>
            <a:r>
              <a:rPr lang="nl-NL" dirty="0">
                <a:solidFill>
                  <a:srgbClr val="000000"/>
                </a:solidFill>
              </a:rPr>
              <a:t>Oorzaken van ziekten </a:t>
            </a:r>
            <a:r>
              <a:rPr lang="nl-NL" sz="2800" dirty="0">
                <a:solidFill>
                  <a:srgbClr val="000000"/>
                </a:solidFill>
              </a:rPr>
              <a:t>(1/2)</a:t>
            </a:r>
            <a:endParaRPr lang="nl-NL" dirty="0">
              <a:solidFill>
                <a:srgbClr val="000000"/>
              </a:solidFill>
            </a:endParaRPr>
          </a:p>
        </p:txBody>
      </p:sp>
      <p:sp>
        <p:nvSpPr>
          <p:cNvPr id="10"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2"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493397" y="804333"/>
            <a:ext cx="5216003" cy="5249334"/>
          </a:xfrm>
        </p:spPr>
        <p:txBody>
          <a:bodyPr vert="horz" lIns="45720" tIns="45720" rIns="45720" bIns="45720" rtlCol="0" anchor="ctr">
            <a:normAutofit/>
          </a:bodyPr>
          <a:lstStyle/>
          <a:p>
            <a:pPr marL="0" indent="0">
              <a:buNone/>
            </a:pPr>
            <a:r>
              <a:rPr lang="NL-NL" dirty="0">
                <a:solidFill>
                  <a:srgbClr val="FFFFFF"/>
                </a:solidFill>
                <a:latin typeface="Tw Cen MT (Hoofdtekst)"/>
                <a:ea typeface="Verdana" panose="020B0604030504040204" pitchFamily="34" charset="0"/>
                <a:cs typeface="Verdana" panose="020B0604030504040204" pitchFamily="34" charset="0"/>
              </a:rPr>
              <a:t>Endogene factoren</a:t>
            </a:r>
            <a:r>
              <a:rPr lang="nl-NL" dirty="0">
                <a:solidFill>
                  <a:srgbClr val="FFFFFF"/>
                </a:solidFill>
                <a:latin typeface="Tw Cen MT (Hoofdtekst)"/>
                <a:ea typeface="Verdana" panose="020B0604030504040204" pitchFamily="34" charset="0"/>
                <a:cs typeface="Verdana" panose="020B0604030504040204" pitchFamily="34" charset="0"/>
              </a:rPr>
              <a:t> (vanuit het lichaam)</a:t>
            </a:r>
          </a:p>
          <a:p>
            <a:pPr marL="0" indent="0">
              <a:buNone/>
            </a:pPr>
            <a:endParaRPr lang="NL-NL" dirty="0">
              <a:solidFill>
                <a:srgbClr val="FFFFFF"/>
              </a:solidFill>
              <a:latin typeface="Tw Cen MT (Hoofdtekst)"/>
              <a:ea typeface="Verdana" panose="020B0604030504040204" pitchFamily="34" charset="0"/>
              <a:cs typeface="Verdana" panose="020B0604030504040204" pitchFamily="34" charset="0"/>
            </a:endParaRPr>
          </a:p>
          <a:p>
            <a:r>
              <a:rPr lang="NL-NL" dirty="0">
                <a:solidFill>
                  <a:srgbClr val="FFFFFF"/>
                </a:solidFill>
                <a:latin typeface="Tw Cen MT (Hoofdtekst)"/>
                <a:ea typeface="Verdana" panose="020B0604030504040204" pitchFamily="34" charset="0"/>
                <a:cs typeface="Verdana" panose="020B0604030504040204" pitchFamily="34" charset="0"/>
              </a:rPr>
              <a:t>- Aangeboren oorzaken</a:t>
            </a:r>
          </a:p>
          <a:p>
            <a:r>
              <a:rPr lang="NL-NL" dirty="0">
                <a:solidFill>
                  <a:srgbClr val="FFFFFF"/>
                </a:solidFill>
                <a:latin typeface="Tw Cen MT (Hoofdtekst)"/>
                <a:ea typeface="Verdana" panose="020B0604030504040204" pitchFamily="34" charset="0"/>
                <a:cs typeface="Verdana" panose="020B0604030504040204" pitchFamily="34" charset="0"/>
              </a:rPr>
              <a:t>- </a:t>
            </a:r>
            <a:r>
              <a:rPr lang="nl-NL" dirty="0">
                <a:solidFill>
                  <a:srgbClr val="FFFFFF"/>
                </a:solidFill>
                <a:latin typeface="Tw Cen MT (Hoofdtekst)"/>
                <a:ea typeface="Verdana" panose="020B0604030504040204" pitchFamily="34" charset="0"/>
                <a:cs typeface="Verdana" panose="020B0604030504040204" pitchFamily="34" charset="0"/>
              </a:rPr>
              <a:t>E</a:t>
            </a:r>
            <a:r>
              <a:rPr lang="NL-NL" dirty="0">
                <a:solidFill>
                  <a:srgbClr val="FFFFFF"/>
                </a:solidFill>
                <a:latin typeface="Tw Cen MT (Hoofdtekst)"/>
                <a:ea typeface="Verdana" panose="020B0604030504040204" pitchFamily="34" charset="0"/>
                <a:cs typeface="Verdana" panose="020B0604030504040204" pitchFamily="34" charset="0"/>
              </a:rPr>
              <a:t>rfelijkheid</a:t>
            </a:r>
          </a:p>
          <a:p>
            <a:r>
              <a:rPr lang="NL-NL" dirty="0">
                <a:solidFill>
                  <a:srgbClr val="FFFFFF"/>
                </a:solidFill>
                <a:latin typeface="Tw Cen MT (Hoofdtekst)"/>
                <a:ea typeface="Verdana" panose="020B0604030504040204" pitchFamily="34" charset="0"/>
                <a:cs typeface="Verdana" panose="020B0604030504040204" pitchFamily="34" charset="0"/>
              </a:rPr>
              <a:t>- </a:t>
            </a:r>
            <a:r>
              <a:rPr lang="nl-NL" dirty="0">
                <a:solidFill>
                  <a:srgbClr val="FFFFFF"/>
                </a:solidFill>
                <a:latin typeface="Tw Cen MT (Hoofdtekst)"/>
                <a:ea typeface="Verdana" panose="020B0604030504040204" pitchFamily="34" charset="0"/>
                <a:cs typeface="Verdana" panose="020B0604030504040204" pitchFamily="34" charset="0"/>
              </a:rPr>
              <a:t>S</a:t>
            </a:r>
            <a:r>
              <a:rPr lang="NL-NL" dirty="0">
                <a:solidFill>
                  <a:srgbClr val="FFFFFF"/>
                </a:solidFill>
                <a:latin typeface="Tw Cen MT (Hoofdtekst)"/>
                <a:ea typeface="Verdana" panose="020B0604030504040204" pitchFamily="34" charset="0"/>
                <a:cs typeface="Verdana" panose="020B0604030504040204" pitchFamily="34" charset="0"/>
              </a:rPr>
              <a:t>teriele ontsteking</a:t>
            </a:r>
          </a:p>
          <a:p>
            <a:r>
              <a:rPr lang="NL-NL" dirty="0">
                <a:solidFill>
                  <a:srgbClr val="FFFFFF"/>
                </a:solidFill>
                <a:latin typeface="Tw Cen MT (Hoofdtekst)"/>
                <a:ea typeface="Verdana" panose="020B0604030504040204" pitchFamily="34" charset="0"/>
                <a:cs typeface="Verdana" panose="020B0604030504040204" pitchFamily="34" charset="0"/>
              </a:rPr>
              <a:t>- </a:t>
            </a:r>
            <a:r>
              <a:rPr lang="nl-NL" dirty="0">
                <a:solidFill>
                  <a:srgbClr val="FFFFFF"/>
                </a:solidFill>
                <a:latin typeface="Tw Cen MT (Hoofdtekst)"/>
                <a:ea typeface="Verdana" panose="020B0604030504040204" pitchFamily="34" charset="0"/>
                <a:cs typeface="Verdana" panose="020B0604030504040204" pitchFamily="34" charset="0"/>
              </a:rPr>
              <a:t>Z</a:t>
            </a:r>
            <a:r>
              <a:rPr lang="NL-NL" dirty="0">
                <a:solidFill>
                  <a:srgbClr val="FFFFFF"/>
                </a:solidFill>
                <a:latin typeface="Tw Cen MT (Hoofdtekst)"/>
                <a:ea typeface="Verdana" panose="020B0604030504040204" pitchFamily="34" charset="0"/>
                <a:cs typeface="Verdana" panose="020B0604030504040204" pitchFamily="34" charset="0"/>
              </a:rPr>
              <a:t>iekte van het auto-immuunsysteem</a:t>
            </a:r>
          </a:p>
          <a:p>
            <a:r>
              <a:rPr lang="NL-NL" dirty="0">
                <a:solidFill>
                  <a:srgbClr val="FFFFFF"/>
                </a:solidFill>
                <a:latin typeface="Tw Cen MT (Hoofdtekst)"/>
                <a:ea typeface="Verdana" panose="020B0604030504040204" pitchFamily="34" charset="0"/>
                <a:cs typeface="Verdana" panose="020B0604030504040204" pitchFamily="34" charset="0"/>
              </a:rPr>
              <a:t>- </a:t>
            </a:r>
            <a:r>
              <a:rPr lang="nl-NL" dirty="0">
                <a:solidFill>
                  <a:srgbClr val="FFFFFF"/>
                </a:solidFill>
                <a:latin typeface="Tw Cen MT (Hoofdtekst)"/>
                <a:ea typeface="Verdana" panose="020B0604030504040204" pitchFamily="34" charset="0"/>
                <a:cs typeface="Verdana" panose="020B0604030504040204" pitchFamily="34" charset="0"/>
              </a:rPr>
              <a:t>O</a:t>
            </a:r>
            <a:r>
              <a:rPr lang="NL-NL" dirty="0">
                <a:solidFill>
                  <a:srgbClr val="FFFFFF"/>
                </a:solidFill>
                <a:latin typeface="Tw Cen MT (Hoofdtekst)"/>
                <a:ea typeface="Verdana" panose="020B0604030504040204" pitchFamily="34" charset="0"/>
                <a:cs typeface="Verdana" panose="020B0604030504040204" pitchFamily="34" charset="0"/>
              </a:rPr>
              <a:t>ngezond leven</a:t>
            </a:r>
            <a:endParaRPr lang="nl-NL" dirty="0">
              <a:solidFill>
                <a:srgbClr val="FFFFFF"/>
              </a:solidFill>
              <a:latin typeface="Tw Cen MT (Hoofdteks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724402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6">
            <a:extLst>
              <a:ext uri="{FF2B5EF4-FFF2-40B4-BE49-F238E27FC236}">
                <a16:creationId xmlns:a16="http://schemas.microsoft.com/office/drawing/2014/main" id="{E5B3935F-AC8A-4AE4-9527-D439FA6B0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r>
              <a:rPr lang="nl-NL" dirty="0">
                <a:solidFill>
                  <a:srgbClr val="FFFFFF"/>
                </a:solidFill>
              </a:rPr>
              <a:t>Oorzaken van ziekten </a:t>
            </a:r>
            <a:r>
              <a:rPr lang="nl-NL" sz="2800" dirty="0">
                <a:solidFill>
                  <a:srgbClr val="FFFFFF"/>
                </a:solidFill>
              </a:rPr>
              <a:t>(2/2)</a:t>
            </a:r>
            <a:br>
              <a:rPr lang="nl-NL" sz="2800" dirty="0">
                <a:solidFill>
                  <a:srgbClr val="FFFFFF"/>
                </a:solidFill>
              </a:rPr>
            </a:br>
            <a:br>
              <a:rPr lang="nl-NL" dirty="0">
                <a:solidFill>
                  <a:srgbClr val="FFFFFF"/>
                </a:solidFill>
              </a:rPr>
            </a:br>
            <a:r>
              <a:rPr lang="nl-NL" sz="2000" cap="none" dirty="0">
                <a:solidFill>
                  <a:srgbClr val="FFFFFF"/>
                </a:solidFill>
                <a:latin typeface="Verdana" panose="020B0604030504040204" pitchFamily="34" charset="0"/>
                <a:ea typeface="Verdana" panose="020B0604030504040204" pitchFamily="34" charset="0"/>
                <a:cs typeface="Verdana" panose="020B0604030504040204" pitchFamily="34" charset="0"/>
              </a:rPr>
              <a:t>Exogene factoren </a:t>
            </a:r>
            <a:br>
              <a:rPr lang="nl-NL" sz="2000" cap="none" dirty="0">
                <a:solidFill>
                  <a:srgbClr val="FFFFFF"/>
                </a:solidFill>
                <a:latin typeface="Verdana" panose="020B0604030504040204" pitchFamily="34" charset="0"/>
                <a:ea typeface="Verdana" panose="020B0604030504040204" pitchFamily="34" charset="0"/>
                <a:cs typeface="Verdana" panose="020B0604030504040204" pitchFamily="34" charset="0"/>
              </a:rPr>
            </a:br>
            <a:r>
              <a:rPr lang="nl-NL" sz="2000" cap="none" dirty="0">
                <a:solidFill>
                  <a:srgbClr val="FFFFFF"/>
                </a:solidFill>
                <a:latin typeface="Verdana" panose="020B0604030504040204" pitchFamily="34" charset="0"/>
                <a:ea typeface="Verdana" panose="020B0604030504040204" pitchFamily="34" charset="0"/>
                <a:cs typeface="Verdana" panose="020B0604030504040204" pitchFamily="34" charset="0"/>
              </a:rPr>
              <a:t>(van buitenaf)</a:t>
            </a:r>
            <a:endParaRPr lang="nl-NL" cap="none" dirty="0">
              <a:solidFill>
                <a:srgbClr val="FFFFFF"/>
              </a:solidFill>
            </a:endParaRPr>
          </a:p>
        </p:txBody>
      </p:sp>
      <p:graphicFrame>
        <p:nvGraphicFramePr>
          <p:cNvPr id="14" name="Tijdelijke aanduiding voor inhoud 2">
            <a:extLst>
              <a:ext uri="{FF2B5EF4-FFF2-40B4-BE49-F238E27FC236}">
                <a16:creationId xmlns:a16="http://schemas.microsoft.com/office/drawing/2014/main" id="{2591DEC8-0BD6-43DA-B1B8-6A2FE158257E}"/>
              </a:ext>
            </a:extLst>
          </p:cNvPr>
          <p:cNvGraphicFramePr>
            <a:graphicFrameLocks noGrp="1"/>
          </p:cNvGraphicFramePr>
          <p:nvPr>
            <p:ph idx="1"/>
            <p:extLst>
              <p:ext uri="{D42A27DB-BD31-4B8C-83A1-F6EECF244321}">
                <p14:modId xmlns:p14="http://schemas.microsoft.com/office/powerpoint/2010/main" val="274108723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16174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Integraal">
  <a:themeElements>
    <a:clrScheme name="Groengeel">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FD4E5AFB0AD442843DE7B63A72A339" ma:contentTypeVersion="7" ma:contentTypeDescription="Een nieuw document maken." ma:contentTypeScope="" ma:versionID="beb140b8fb3b6082d355c053e36f6905">
  <xsd:schema xmlns:xsd="http://www.w3.org/2001/XMLSchema" xmlns:xs="http://www.w3.org/2001/XMLSchema" xmlns:p="http://schemas.microsoft.com/office/2006/metadata/properties" xmlns:ns3="507af903-65b2-4745-ba0b-8f5ed2839a78" xmlns:ns4="676ac126-91a4-489e-b65a-6c64be080df8" targetNamespace="http://schemas.microsoft.com/office/2006/metadata/properties" ma:root="true" ma:fieldsID="54bb46add1de90ff19a2d127035946c9" ns3:_="" ns4:_="">
    <xsd:import namespace="507af903-65b2-4745-ba0b-8f5ed2839a78"/>
    <xsd:import namespace="676ac126-91a4-489e-b65a-6c64be080d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7af903-65b2-4745-ba0b-8f5ed2839a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6ac126-91a4-489e-b65a-6c64be080df8"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DBE738-4522-4D27-9B54-06C5D644DD0D}">
  <ds:schemaRefs>
    <ds:schemaRef ds:uri="507af903-65b2-4745-ba0b-8f5ed2839a78"/>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http://purl.org/dc/elements/1.1/"/>
    <ds:schemaRef ds:uri="http://schemas.openxmlformats.org/package/2006/metadata/core-properties"/>
    <ds:schemaRef ds:uri="676ac126-91a4-489e-b65a-6c64be080df8"/>
    <ds:schemaRef ds:uri="http://purl.org/dc/dcmitype/"/>
  </ds:schemaRefs>
</ds:datastoreItem>
</file>

<file path=customXml/itemProps2.xml><?xml version="1.0" encoding="utf-8"?>
<ds:datastoreItem xmlns:ds="http://schemas.openxmlformats.org/officeDocument/2006/customXml" ds:itemID="{4E9D0324-3501-4ACC-886F-F1E2BD959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7af903-65b2-4745-ba0b-8f5ed2839a78"/>
    <ds:schemaRef ds:uri="676ac126-91a4-489e-b65a-6c64be080d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ABB0FE-5C3E-4C49-941C-8461C68E07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808</Words>
  <Application>Microsoft Office PowerPoint</Application>
  <PresentationFormat>Breedbeeld</PresentationFormat>
  <Paragraphs>95</Paragraphs>
  <Slides>10</Slides>
  <Notes>8</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10</vt:i4>
      </vt:variant>
    </vt:vector>
  </HeadingPairs>
  <TitlesOfParts>
    <vt:vector size="20" baseType="lpstr">
      <vt:lpstr>Arial</vt:lpstr>
      <vt:lpstr>Calibri</vt:lpstr>
      <vt:lpstr>Courier New</vt:lpstr>
      <vt:lpstr>Tw Cen MT</vt:lpstr>
      <vt:lpstr>Tw Cen MT (Hoofdtekst)</vt:lpstr>
      <vt:lpstr>Tw Cen MT Condensed</vt:lpstr>
      <vt:lpstr>Verdana</vt:lpstr>
      <vt:lpstr>Wingdings</vt:lpstr>
      <vt:lpstr>Wingdings 3</vt:lpstr>
      <vt:lpstr>1_Integraal</vt:lpstr>
      <vt:lpstr>Pathologie / ziektebeelden </vt:lpstr>
      <vt:lpstr>Terugblik op de vorige les</vt:lpstr>
      <vt:lpstr>Vandaag</vt:lpstr>
      <vt:lpstr>Ziekteverloop</vt:lpstr>
      <vt:lpstr>Het begin</vt:lpstr>
      <vt:lpstr>De behandeling</vt:lpstr>
      <vt:lpstr>Het eind  (de afloop)</vt:lpstr>
      <vt:lpstr>Oorzaken van ziekten (1/2)</vt:lpstr>
      <vt:lpstr>Oorzaken van ziekten (2/2)  Exogene factoren  (van buitenaf)</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Pathologie / ziektebeelden</dc:title>
  <dc:creator>Yvonne van der Meulen</dc:creator>
  <cp:lastModifiedBy>Yvonne van der Meulen</cp:lastModifiedBy>
  <cp:revision>1</cp:revision>
  <dcterms:created xsi:type="dcterms:W3CDTF">2020-03-16T11:09:51Z</dcterms:created>
  <dcterms:modified xsi:type="dcterms:W3CDTF">2020-03-17T14:04:06Z</dcterms:modified>
</cp:coreProperties>
</file>