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9" r:id="rId4"/>
  </p:sldMasterIdLst>
  <p:notesMasterIdLst>
    <p:notesMasterId r:id="rId15"/>
  </p:notesMasterIdLst>
  <p:sldIdLst>
    <p:sldId id="256" r:id="rId5"/>
    <p:sldId id="268" r:id="rId6"/>
    <p:sldId id="329" r:id="rId7"/>
    <p:sldId id="257" r:id="rId8"/>
    <p:sldId id="330" r:id="rId9"/>
    <p:sldId id="261" r:id="rId10"/>
    <p:sldId id="262" r:id="rId11"/>
    <p:sldId id="265" r:id="rId12"/>
    <p:sldId id="266"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ek 2" id="{F0054B49-D42B-48EB-AB22-68516D185DA0}">
          <p14:sldIdLst>
            <p14:sldId id="256"/>
            <p14:sldId id="268"/>
            <p14:sldId id="329"/>
            <p14:sldId id="257"/>
            <p14:sldId id="330"/>
            <p14:sldId id="261"/>
            <p14:sldId id="262"/>
            <p14:sldId id="265"/>
            <p14:sldId id="266"/>
            <p14:sldId id="26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04" autoAdjust="0"/>
    <p:restoredTop sz="85553" autoAdjust="0"/>
  </p:normalViewPr>
  <p:slideViewPr>
    <p:cSldViewPr snapToGrid="0">
      <p:cViewPr varScale="1">
        <p:scale>
          <a:sx n="70" d="100"/>
          <a:sy n="70" d="100"/>
        </p:scale>
        <p:origin x="1123" y="48"/>
      </p:cViewPr>
      <p:guideLst/>
    </p:cSldViewPr>
  </p:slideViewPr>
  <p:notesTextViewPr>
    <p:cViewPr>
      <p:scale>
        <a:sx n="1" d="1"/>
        <a:sy n="1" d="1"/>
      </p:scale>
      <p:origin x="0" y="0"/>
    </p:cViewPr>
  </p:notesTextViewPr>
  <p:notesViewPr>
    <p:cSldViewPr snapToGrid="0">
      <p:cViewPr>
        <p:scale>
          <a:sx n="140" d="100"/>
          <a:sy n="140" d="100"/>
        </p:scale>
        <p:origin x="1032" y="-7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vonne van der Meulen" userId="5f6fece0-aa25-454e-9b4e-378a81544726" providerId="ADAL" clId="{B716E3B5-F0CF-4442-A03A-21E0E315657C}"/>
    <pc:docChg chg="delSld modSld delMainMaster delSection modSection">
      <pc:chgData name="Yvonne van der Meulen" userId="5f6fece0-aa25-454e-9b4e-378a81544726" providerId="ADAL" clId="{B716E3B5-F0CF-4442-A03A-21E0E315657C}" dt="2020-03-16T12:11:58.013" v="81" actId="20577"/>
      <pc:docMkLst>
        <pc:docMk/>
      </pc:docMkLst>
      <pc:sldChg chg="modSp">
        <pc:chgData name="Yvonne van der Meulen" userId="5f6fece0-aa25-454e-9b4e-378a81544726" providerId="ADAL" clId="{B716E3B5-F0CF-4442-A03A-21E0E315657C}" dt="2020-03-16T12:10:30.243" v="67" actId="255"/>
        <pc:sldMkLst>
          <pc:docMk/>
          <pc:sldMk cId="932477677" sldId="257"/>
        </pc:sldMkLst>
        <pc:spChg chg="mod">
          <ac:chgData name="Yvonne van der Meulen" userId="5f6fece0-aa25-454e-9b4e-378a81544726" providerId="ADAL" clId="{B716E3B5-F0CF-4442-A03A-21E0E315657C}" dt="2020-03-16T12:10:30.243" v="67" actId="255"/>
          <ac:spMkLst>
            <pc:docMk/>
            <pc:sldMk cId="932477677" sldId="257"/>
            <ac:spMk id="3" creationId="{00000000-0000-0000-0000-000000000000}"/>
          </ac:spMkLst>
        </pc:spChg>
      </pc:sldChg>
      <pc:sldChg chg="modSp">
        <pc:chgData name="Yvonne van der Meulen" userId="5f6fece0-aa25-454e-9b4e-378a81544726" providerId="ADAL" clId="{B716E3B5-F0CF-4442-A03A-21E0E315657C}" dt="2020-03-16T12:10:46.722" v="69" actId="2711"/>
        <pc:sldMkLst>
          <pc:docMk/>
          <pc:sldMk cId="148882798" sldId="261"/>
        </pc:sldMkLst>
        <pc:spChg chg="mod">
          <ac:chgData name="Yvonne van der Meulen" userId="5f6fece0-aa25-454e-9b4e-378a81544726" providerId="ADAL" clId="{B716E3B5-F0CF-4442-A03A-21E0E315657C}" dt="2020-03-16T12:10:46.722" v="69" actId="2711"/>
          <ac:spMkLst>
            <pc:docMk/>
            <pc:sldMk cId="148882798" sldId="261"/>
            <ac:spMk id="3" creationId="{00000000-0000-0000-0000-000000000000}"/>
          </ac:spMkLst>
        </pc:spChg>
      </pc:sldChg>
      <pc:sldChg chg="modSp">
        <pc:chgData name="Yvonne van der Meulen" userId="5f6fece0-aa25-454e-9b4e-378a81544726" providerId="ADAL" clId="{B716E3B5-F0CF-4442-A03A-21E0E315657C}" dt="2020-03-16T12:11:00.445" v="72" actId="255"/>
        <pc:sldMkLst>
          <pc:docMk/>
          <pc:sldMk cId="2800666964" sldId="262"/>
        </pc:sldMkLst>
        <pc:spChg chg="mod">
          <ac:chgData name="Yvonne van der Meulen" userId="5f6fece0-aa25-454e-9b4e-378a81544726" providerId="ADAL" clId="{B716E3B5-F0CF-4442-A03A-21E0E315657C}" dt="2020-03-16T12:11:00.445" v="72" actId="255"/>
          <ac:spMkLst>
            <pc:docMk/>
            <pc:sldMk cId="2800666964" sldId="262"/>
            <ac:spMk id="3" creationId="{00000000-0000-0000-0000-000000000000}"/>
          </ac:spMkLst>
        </pc:spChg>
      </pc:sldChg>
      <pc:sldChg chg="modSp">
        <pc:chgData name="Yvonne van der Meulen" userId="5f6fece0-aa25-454e-9b4e-378a81544726" providerId="ADAL" clId="{B716E3B5-F0CF-4442-A03A-21E0E315657C}" dt="2020-03-16T12:11:12.288" v="74" actId="255"/>
        <pc:sldMkLst>
          <pc:docMk/>
          <pc:sldMk cId="857244020" sldId="265"/>
        </pc:sldMkLst>
        <pc:spChg chg="mod">
          <ac:chgData name="Yvonne van der Meulen" userId="5f6fece0-aa25-454e-9b4e-378a81544726" providerId="ADAL" clId="{B716E3B5-F0CF-4442-A03A-21E0E315657C}" dt="2020-03-16T12:11:12.288" v="74" actId="255"/>
          <ac:spMkLst>
            <pc:docMk/>
            <pc:sldMk cId="857244020" sldId="265"/>
            <ac:spMk id="3" creationId="{00000000-0000-0000-0000-000000000000}"/>
          </ac:spMkLst>
        </pc:spChg>
      </pc:sldChg>
      <pc:sldChg chg="modSp">
        <pc:chgData name="Yvonne van der Meulen" userId="5f6fece0-aa25-454e-9b4e-378a81544726" providerId="ADAL" clId="{B716E3B5-F0CF-4442-A03A-21E0E315657C}" dt="2020-03-16T12:11:58.013" v="81" actId="20577"/>
        <pc:sldMkLst>
          <pc:docMk/>
          <pc:sldMk cId="1372578338" sldId="267"/>
        </pc:sldMkLst>
        <pc:spChg chg="mod">
          <ac:chgData name="Yvonne van der Meulen" userId="5f6fece0-aa25-454e-9b4e-378a81544726" providerId="ADAL" clId="{B716E3B5-F0CF-4442-A03A-21E0E315657C}" dt="2020-03-16T12:11:58.013" v="81" actId="20577"/>
          <ac:spMkLst>
            <pc:docMk/>
            <pc:sldMk cId="1372578338" sldId="267"/>
            <ac:spMk id="3" creationId="{00000000-0000-0000-0000-000000000000}"/>
          </ac:spMkLst>
        </pc:spChg>
      </pc:sldChg>
      <pc:sldChg chg="modSp">
        <pc:chgData name="Yvonne van der Meulen" userId="5f6fece0-aa25-454e-9b4e-378a81544726" providerId="ADAL" clId="{B716E3B5-F0CF-4442-A03A-21E0E315657C}" dt="2020-03-16T12:10:14.511" v="64" actId="2711"/>
        <pc:sldMkLst>
          <pc:docMk/>
          <pc:sldMk cId="3791523428" sldId="268"/>
        </pc:sldMkLst>
        <pc:spChg chg="mod">
          <ac:chgData name="Yvonne van der Meulen" userId="5f6fece0-aa25-454e-9b4e-378a81544726" providerId="ADAL" clId="{B716E3B5-F0CF-4442-A03A-21E0E315657C}" dt="2020-03-16T12:10:14.511" v="64" actId="2711"/>
          <ac:spMkLst>
            <pc:docMk/>
            <pc:sldMk cId="3791523428" sldId="268"/>
            <ac:spMk id="3" creationId="{00000000-0000-0000-0000-000000000000}"/>
          </ac:spMkLst>
        </pc:spChg>
      </pc:sldChg>
      <pc:sldChg chg="del">
        <pc:chgData name="Yvonne van der Meulen" userId="5f6fece0-aa25-454e-9b4e-378a81544726" providerId="ADAL" clId="{B716E3B5-F0CF-4442-A03A-21E0E315657C}" dt="2020-03-16T12:09:34.124" v="40" actId="2696"/>
        <pc:sldMkLst>
          <pc:docMk/>
          <pc:sldMk cId="1920111014" sldId="269"/>
        </pc:sldMkLst>
      </pc:sldChg>
      <pc:sldChg chg="del">
        <pc:chgData name="Yvonne van der Meulen" userId="5f6fece0-aa25-454e-9b4e-378a81544726" providerId="ADAL" clId="{B716E3B5-F0CF-4442-A03A-21E0E315657C}" dt="2020-03-16T12:09:34.154" v="42" actId="2696"/>
        <pc:sldMkLst>
          <pc:docMk/>
          <pc:sldMk cId="2128536031" sldId="270"/>
        </pc:sldMkLst>
      </pc:sldChg>
      <pc:sldChg chg="del">
        <pc:chgData name="Yvonne van der Meulen" userId="5f6fece0-aa25-454e-9b4e-378a81544726" providerId="ADAL" clId="{B716E3B5-F0CF-4442-A03A-21E0E315657C}" dt="2020-03-16T12:09:07.783" v="0" actId="2696"/>
        <pc:sldMkLst>
          <pc:docMk/>
          <pc:sldMk cId="3166843266" sldId="276"/>
        </pc:sldMkLst>
      </pc:sldChg>
      <pc:sldChg chg="del">
        <pc:chgData name="Yvonne van der Meulen" userId="5f6fece0-aa25-454e-9b4e-378a81544726" providerId="ADAL" clId="{B716E3B5-F0CF-4442-A03A-21E0E315657C}" dt="2020-03-16T12:09:34.175" v="44" actId="2696"/>
        <pc:sldMkLst>
          <pc:docMk/>
          <pc:sldMk cId="4254102121" sldId="286"/>
        </pc:sldMkLst>
      </pc:sldChg>
      <pc:sldChg chg="del">
        <pc:chgData name="Yvonne van der Meulen" userId="5f6fece0-aa25-454e-9b4e-378a81544726" providerId="ADAL" clId="{B716E3B5-F0CF-4442-A03A-21E0E315657C}" dt="2020-03-16T12:09:34.161" v="43" actId="2696"/>
        <pc:sldMkLst>
          <pc:docMk/>
          <pc:sldMk cId="717828113" sldId="287"/>
        </pc:sldMkLst>
      </pc:sldChg>
      <pc:sldChg chg="del">
        <pc:chgData name="Yvonne van der Meulen" userId="5f6fece0-aa25-454e-9b4e-378a81544726" providerId="ADAL" clId="{B716E3B5-F0CF-4442-A03A-21E0E315657C}" dt="2020-03-16T12:09:34.185" v="45" actId="2696"/>
        <pc:sldMkLst>
          <pc:docMk/>
          <pc:sldMk cId="1136435433" sldId="288"/>
        </pc:sldMkLst>
      </pc:sldChg>
      <pc:sldChg chg="del">
        <pc:chgData name="Yvonne van der Meulen" userId="5f6fece0-aa25-454e-9b4e-378a81544726" providerId="ADAL" clId="{B716E3B5-F0CF-4442-A03A-21E0E315657C}" dt="2020-03-16T12:09:34.221" v="48" actId="2696"/>
        <pc:sldMkLst>
          <pc:docMk/>
          <pc:sldMk cId="2465714877" sldId="304"/>
        </pc:sldMkLst>
      </pc:sldChg>
      <pc:sldChg chg="del">
        <pc:chgData name="Yvonne van der Meulen" userId="5f6fece0-aa25-454e-9b4e-378a81544726" providerId="ADAL" clId="{B716E3B5-F0CF-4442-A03A-21E0E315657C}" dt="2020-03-16T12:09:34.240" v="50" actId="2696"/>
        <pc:sldMkLst>
          <pc:docMk/>
          <pc:sldMk cId="1228067701" sldId="305"/>
        </pc:sldMkLst>
      </pc:sldChg>
      <pc:sldChg chg="del">
        <pc:chgData name="Yvonne van der Meulen" userId="5f6fece0-aa25-454e-9b4e-378a81544726" providerId="ADAL" clId="{B716E3B5-F0CF-4442-A03A-21E0E315657C}" dt="2020-03-16T12:09:34.210" v="47" actId="2696"/>
        <pc:sldMkLst>
          <pc:docMk/>
          <pc:sldMk cId="4151594868" sldId="306"/>
        </pc:sldMkLst>
      </pc:sldChg>
      <pc:sldChg chg="del">
        <pc:chgData name="Yvonne van der Meulen" userId="5f6fece0-aa25-454e-9b4e-378a81544726" providerId="ADAL" clId="{B716E3B5-F0CF-4442-A03A-21E0E315657C}" dt="2020-03-16T12:09:34.228" v="49" actId="2696"/>
        <pc:sldMkLst>
          <pc:docMk/>
          <pc:sldMk cId="1074563837" sldId="307"/>
        </pc:sldMkLst>
      </pc:sldChg>
      <pc:sldChg chg="del">
        <pc:chgData name="Yvonne van der Meulen" userId="5f6fece0-aa25-454e-9b4e-378a81544726" providerId="ADAL" clId="{B716E3B5-F0CF-4442-A03A-21E0E315657C}" dt="2020-03-16T12:09:22.927" v="28" actId="2696"/>
        <pc:sldMkLst>
          <pc:docMk/>
          <pc:sldMk cId="540629338" sldId="308"/>
        </pc:sldMkLst>
      </pc:sldChg>
      <pc:sldChg chg="del">
        <pc:chgData name="Yvonne van der Meulen" userId="5f6fece0-aa25-454e-9b4e-378a81544726" providerId="ADAL" clId="{B716E3B5-F0CF-4442-A03A-21E0E315657C}" dt="2020-03-16T12:09:22.934" v="29" actId="2696"/>
        <pc:sldMkLst>
          <pc:docMk/>
          <pc:sldMk cId="1262506810" sldId="309"/>
        </pc:sldMkLst>
      </pc:sldChg>
      <pc:sldChg chg="del">
        <pc:chgData name="Yvonne van der Meulen" userId="5f6fece0-aa25-454e-9b4e-378a81544726" providerId="ADAL" clId="{B716E3B5-F0CF-4442-A03A-21E0E315657C}" dt="2020-03-16T12:09:22.942" v="30" actId="2696"/>
        <pc:sldMkLst>
          <pc:docMk/>
          <pc:sldMk cId="4182071262" sldId="311"/>
        </pc:sldMkLst>
      </pc:sldChg>
      <pc:sldChg chg="del">
        <pc:chgData name="Yvonne van der Meulen" userId="5f6fece0-aa25-454e-9b4e-378a81544726" providerId="ADAL" clId="{B716E3B5-F0CF-4442-A03A-21E0E315657C}" dt="2020-03-16T12:09:22.956" v="31" actId="2696"/>
        <pc:sldMkLst>
          <pc:docMk/>
          <pc:sldMk cId="2827083532" sldId="313"/>
        </pc:sldMkLst>
      </pc:sldChg>
      <pc:sldChg chg="del">
        <pc:chgData name="Yvonne van der Meulen" userId="5f6fece0-aa25-454e-9b4e-378a81544726" providerId="ADAL" clId="{B716E3B5-F0CF-4442-A03A-21E0E315657C}" dt="2020-03-16T12:09:07.900" v="13" actId="2696"/>
        <pc:sldMkLst>
          <pc:docMk/>
          <pc:sldMk cId="3377792480" sldId="315"/>
        </pc:sldMkLst>
      </pc:sldChg>
      <pc:sldChg chg="del">
        <pc:chgData name="Yvonne van der Meulen" userId="5f6fece0-aa25-454e-9b4e-378a81544726" providerId="ADAL" clId="{B716E3B5-F0CF-4442-A03A-21E0E315657C}" dt="2020-03-16T12:09:07.838" v="11" actId="2696"/>
        <pc:sldMkLst>
          <pc:docMk/>
          <pc:sldMk cId="1219476698" sldId="316"/>
        </pc:sldMkLst>
      </pc:sldChg>
      <pc:sldChg chg="del">
        <pc:chgData name="Yvonne van der Meulen" userId="5f6fece0-aa25-454e-9b4e-378a81544726" providerId="ADAL" clId="{B716E3B5-F0CF-4442-A03A-21E0E315657C}" dt="2020-03-16T12:09:07.841" v="12" actId="2696"/>
        <pc:sldMkLst>
          <pc:docMk/>
          <pc:sldMk cId="2966212340" sldId="318"/>
        </pc:sldMkLst>
      </pc:sldChg>
      <pc:sldChg chg="del">
        <pc:chgData name="Yvonne van der Meulen" userId="5f6fece0-aa25-454e-9b4e-378a81544726" providerId="ADAL" clId="{B716E3B5-F0CF-4442-A03A-21E0E315657C}" dt="2020-03-16T12:09:07.836" v="10" actId="2696"/>
        <pc:sldMkLst>
          <pc:docMk/>
          <pc:sldMk cId="2013687301" sldId="319"/>
        </pc:sldMkLst>
      </pc:sldChg>
      <pc:sldChg chg="del">
        <pc:chgData name="Yvonne van der Meulen" userId="5f6fece0-aa25-454e-9b4e-378a81544726" providerId="ADAL" clId="{B716E3B5-F0CF-4442-A03A-21E0E315657C}" dt="2020-03-16T12:09:07.823" v="9" actId="2696"/>
        <pc:sldMkLst>
          <pc:docMk/>
          <pc:sldMk cId="1205254741" sldId="320"/>
        </pc:sldMkLst>
      </pc:sldChg>
      <pc:sldChg chg="del">
        <pc:chgData name="Yvonne van der Meulen" userId="5f6fece0-aa25-454e-9b4e-378a81544726" providerId="ADAL" clId="{B716E3B5-F0CF-4442-A03A-21E0E315657C}" dt="2020-03-16T12:09:07.822" v="8" actId="2696"/>
        <pc:sldMkLst>
          <pc:docMk/>
          <pc:sldMk cId="3815163343" sldId="321"/>
        </pc:sldMkLst>
      </pc:sldChg>
      <pc:sldChg chg="del">
        <pc:chgData name="Yvonne van der Meulen" userId="5f6fece0-aa25-454e-9b4e-378a81544726" providerId="ADAL" clId="{B716E3B5-F0CF-4442-A03A-21E0E315657C}" dt="2020-03-16T12:09:07.819" v="7" actId="2696"/>
        <pc:sldMkLst>
          <pc:docMk/>
          <pc:sldMk cId="149956557" sldId="322"/>
        </pc:sldMkLst>
      </pc:sldChg>
      <pc:sldChg chg="del">
        <pc:chgData name="Yvonne van der Meulen" userId="5f6fece0-aa25-454e-9b4e-378a81544726" providerId="ADAL" clId="{B716E3B5-F0CF-4442-A03A-21E0E315657C}" dt="2020-03-16T12:09:07.817" v="6" actId="2696"/>
        <pc:sldMkLst>
          <pc:docMk/>
          <pc:sldMk cId="3480872516" sldId="323"/>
        </pc:sldMkLst>
      </pc:sldChg>
      <pc:sldChg chg="del">
        <pc:chgData name="Yvonne van der Meulen" userId="5f6fece0-aa25-454e-9b4e-378a81544726" providerId="ADAL" clId="{B716E3B5-F0CF-4442-A03A-21E0E315657C}" dt="2020-03-16T12:09:07.806" v="5" actId="2696"/>
        <pc:sldMkLst>
          <pc:docMk/>
          <pc:sldMk cId="4201293870" sldId="324"/>
        </pc:sldMkLst>
      </pc:sldChg>
      <pc:sldChg chg="del">
        <pc:chgData name="Yvonne van der Meulen" userId="5f6fece0-aa25-454e-9b4e-378a81544726" providerId="ADAL" clId="{B716E3B5-F0CF-4442-A03A-21E0E315657C}" dt="2020-03-16T12:09:07.804" v="4" actId="2696"/>
        <pc:sldMkLst>
          <pc:docMk/>
          <pc:sldMk cId="646736249" sldId="325"/>
        </pc:sldMkLst>
      </pc:sldChg>
      <pc:sldChg chg="del">
        <pc:chgData name="Yvonne van der Meulen" userId="5f6fece0-aa25-454e-9b4e-378a81544726" providerId="ADAL" clId="{B716E3B5-F0CF-4442-A03A-21E0E315657C}" dt="2020-03-16T12:09:07.801" v="3" actId="2696"/>
        <pc:sldMkLst>
          <pc:docMk/>
          <pc:sldMk cId="2076632602" sldId="326"/>
        </pc:sldMkLst>
      </pc:sldChg>
      <pc:sldChg chg="del">
        <pc:chgData name="Yvonne van der Meulen" userId="5f6fece0-aa25-454e-9b4e-378a81544726" providerId="ADAL" clId="{B716E3B5-F0CF-4442-A03A-21E0E315657C}" dt="2020-03-16T12:09:07.788" v="2" actId="2696"/>
        <pc:sldMkLst>
          <pc:docMk/>
          <pc:sldMk cId="3842128532" sldId="327"/>
        </pc:sldMkLst>
      </pc:sldChg>
      <pc:sldChg chg="del">
        <pc:chgData name="Yvonne van der Meulen" userId="5f6fece0-aa25-454e-9b4e-378a81544726" providerId="ADAL" clId="{B716E3B5-F0CF-4442-A03A-21E0E315657C}" dt="2020-03-16T12:09:07.786" v="1" actId="2696"/>
        <pc:sldMkLst>
          <pc:docMk/>
          <pc:sldMk cId="2173351058" sldId="328"/>
        </pc:sldMkLst>
      </pc:sldChg>
      <pc:sldChg chg="modSp">
        <pc:chgData name="Yvonne van der Meulen" userId="5f6fece0-aa25-454e-9b4e-378a81544726" providerId="ADAL" clId="{B716E3B5-F0CF-4442-A03A-21E0E315657C}" dt="2020-03-16T12:10:38.367" v="68" actId="2711"/>
        <pc:sldMkLst>
          <pc:docMk/>
          <pc:sldMk cId="3186462724" sldId="330"/>
        </pc:sldMkLst>
        <pc:spChg chg="mod">
          <ac:chgData name="Yvonne van der Meulen" userId="5f6fece0-aa25-454e-9b4e-378a81544726" providerId="ADAL" clId="{B716E3B5-F0CF-4442-A03A-21E0E315657C}" dt="2020-03-16T12:10:38.367" v="68" actId="2711"/>
          <ac:spMkLst>
            <pc:docMk/>
            <pc:sldMk cId="3186462724" sldId="330"/>
            <ac:spMk id="3" creationId="{2B7CE761-489B-4538-818E-CBD97A003AEA}"/>
          </ac:spMkLst>
        </pc:spChg>
      </pc:sldChg>
      <pc:sldChg chg="del">
        <pc:chgData name="Yvonne van der Meulen" userId="5f6fece0-aa25-454e-9b4e-378a81544726" providerId="ADAL" clId="{B716E3B5-F0CF-4442-A03A-21E0E315657C}" dt="2020-03-16T12:09:22.972" v="32" actId="2696"/>
        <pc:sldMkLst>
          <pc:docMk/>
          <pc:sldMk cId="1542916268" sldId="331"/>
        </pc:sldMkLst>
      </pc:sldChg>
      <pc:sldChg chg="del">
        <pc:chgData name="Yvonne van der Meulen" userId="5f6fece0-aa25-454e-9b4e-378a81544726" providerId="ADAL" clId="{B716E3B5-F0CF-4442-A03A-21E0E315657C}" dt="2020-03-16T12:09:22.978" v="33" actId="2696"/>
        <pc:sldMkLst>
          <pc:docMk/>
          <pc:sldMk cId="3351225539" sldId="332"/>
        </pc:sldMkLst>
      </pc:sldChg>
      <pc:sldChg chg="del">
        <pc:chgData name="Yvonne van der Meulen" userId="5f6fece0-aa25-454e-9b4e-378a81544726" providerId="ADAL" clId="{B716E3B5-F0CF-4442-A03A-21E0E315657C}" dt="2020-03-16T12:09:23.021" v="34" actId="2696"/>
        <pc:sldMkLst>
          <pc:docMk/>
          <pc:sldMk cId="421422385" sldId="333"/>
        </pc:sldMkLst>
      </pc:sldChg>
      <pc:sldChg chg="del">
        <pc:chgData name="Yvonne van der Meulen" userId="5f6fece0-aa25-454e-9b4e-378a81544726" providerId="ADAL" clId="{B716E3B5-F0CF-4442-A03A-21E0E315657C}" dt="2020-03-16T12:09:23.029" v="35" actId="2696"/>
        <pc:sldMkLst>
          <pc:docMk/>
          <pc:sldMk cId="728458670" sldId="334"/>
        </pc:sldMkLst>
      </pc:sldChg>
      <pc:sldChg chg="del">
        <pc:chgData name="Yvonne van der Meulen" userId="5f6fece0-aa25-454e-9b4e-378a81544726" providerId="ADAL" clId="{B716E3B5-F0CF-4442-A03A-21E0E315657C}" dt="2020-03-16T12:09:23.039" v="36" actId="2696"/>
        <pc:sldMkLst>
          <pc:docMk/>
          <pc:sldMk cId="2356623041" sldId="335"/>
        </pc:sldMkLst>
      </pc:sldChg>
      <pc:sldChg chg="del">
        <pc:chgData name="Yvonne van der Meulen" userId="5f6fece0-aa25-454e-9b4e-378a81544726" providerId="ADAL" clId="{B716E3B5-F0CF-4442-A03A-21E0E315657C}" dt="2020-03-16T12:09:23.056" v="37" actId="2696"/>
        <pc:sldMkLst>
          <pc:docMk/>
          <pc:sldMk cId="220344203" sldId="336"/>
        </pc:sldMkLst>
      </pc:sldChg>
      <pc:sldChg chg="del">
        <pc:chgData name="Yvonne van der Meulen" userId="5f6fece0-aa25-454e-9b4e-378a81544726" providerId="ADAL" clId="{B716E3B5-F0CF-4442-A03A-21E0E315657C}" dt="2020-03-16T12:09:23.073" v="38" actId="2696"/>
        <pc:sldMkLst>
          <pc:docMk/>
          <pc:sldMk cId="3680494990" sldId="337"/>
        </pc:sldMkLst>
      </pc:sldChg>
      <pc:sldChg chg="del">
        <pc:chgData name="Yvonne van der Meulen" userId="5f6fece0-aa25-454e-9b4e-378a81544726" providerId="ADAL" clId="{B716E3B5-F0CF-4442-A03A-21E0E315657C}" dt="2020-03-16T12:09:34.141" v="41" actId="2696"/>
        <pc:sldMkLst>
          <pc:docMk/>
          <pc:sldMk cId="900062017" sldId="338"/>
        </pc:sldMkLst>
      </pc:sldChg>
      <pc:sldChg chg="del">
        <pc:chgData name="Yvonne van der Meulen" userId="5f6fece0-aa25-454e-9b4e-378a81544726" providerId="ADAL" clId="{B716E3B5-F0CF-4442-A03A-21E0E315657C}" dt="2020-03-16T12:09:34.199" v="46" actId="2696"/>
        <pc:sldMkLst>
          <pc:docMk/>
          <pc:sldMk cId="1861378295" sldId="339"/>
        </pc:sldMkLst>
      </pc:sldChg>
      <pc:sldMasterChg chg="del delSldLayout">
        <pc:chgData name="Yvonne van der Meulen" userId="5f6fece0-aa25-454e-9b4e-378a81544726" providerId="ADAL" clId="{B716E3B5-F0CF-4442-A03A-21E0E315657C}" dt="2020-03-16T12:09:34.403" v="62" actId="2696"/>
        <pc:sldMasterMkLst>
          <pc:docMk/>
          <pc:sldMasterMk cId="162796534" sldId="2147483737"/>
        </pc:sldMasterMkLst>
        <pc:sldLayoutChg chg="del">
          <pc:chgData name="Yvonne van der Meulen" userId="5f6fece0-aa25-454e-9b4e-378a81544726" providerId="ADAL" clId="{B716E3B5-F0CF-4442-A03A-21E0E315657C}" dt="2020-03-16T12:09:34.314" v="51" actId="2696"/>
          <pc:sldLayoutMkLst>
            <pc:docMk/>
            <pc:sldMasterMk cId="162796534" sldId="2147483737"/>
            <pc:sldLayoutMk cId="4202842985" sldId="2147483738"/>
          </pc:sldLayoutMkLst>
        </pc:sldLayoutChg>
        <pc:sldLayoutChg chg="del">
          <pc:chgData name="Yvonne van der Meulen" userId="5f6fece0-aa25-454e-9b4e-378a81544726" providerId="ADAL" clId="{B716E3B5-F0CF-4442-A03A-21E0E315657C}" dt="2020-03-16T12:09:34.317" v="52" actId="2696"/>
          <pc:sldLayoutMkLst>
            <pc:docMk/>
            <pc:sldMasterMk cId="162796534" sldId="2147483737"/>
            <pc:sldLayoutMk cId="2115224119" sldId="2147483739"/>
          </pc:sldLayoutMkLst>
        </pc:sldLayoutChg>
        <pc:sldLayoutChg chg="del">
          <pc:chgData name="Yvonne van der Meulen" userId="5f6fece0-aa25-454e-9b4e-378a81544726" providerId="ADAL" clId="{B716E3B5-F0CF-4442-A03A-21E0E315657C}" dt="2020-03-16T12:09:34.394" v="53" actId="2696"/>
          <pc:sldLayoutMkLst>
            <pc:docMk/>
            <pc:sldMasterMk cId="162796534" sldId="2147483737"/>
            <pc:sldLayoutMk cId="1241976804" sldId="2147483740"/>
          </pc:sldLayoutMkLst>
        </pc:sldLayoutChg>
        <pc:sldLayoutChg chg="del">
          <pc:chgData name="Yvonne van der Meulen" userId="5f6fece0-aa25-454e-9b4e-378a81544726" providerId="ADAL" clId="{B716E3B5-F0CF-4442-A03A-21E0E315657C}" dt="2020-03-16T12:09:34.394" v="54" actId="2696"/>
          <pc:sldLayoutMkLst>
            <pc:docMk/>
            <pc:sldMasterMk cId="162796534" sldId="2147483737"/>
            <pc:sldLayoutMk cId="3489838493" sldId="2147483741"/>
          </pc:sldLayoutMkLst>
        </pc:sldLayoutChg>
        <pc:sldLayoutChg chg="del">
          <pc:chgData name="Yvonne van der Meulen" userId="5f6fece0-aa25-454e-9b4e-378a81544726" providerId="ADAL" clId="{B716E3B5-F0CF-4442-A03A-21E0E315657C}" dt="2020-03-16T12:09:34.395" v="55" actId="2696"/>
          <pc:sldLayoutMkLst>
            <pc:docMk/>
            <pc:sldMasterMk cId="162796534" sldId="2147483737"/>
            <pc:sldLayoutMk cId="3513091600" sldId="2147483742"/>
          </pc:sldLayoutMkLst>
        </pc:sldLayoutChg>
        <pc:sldLayoutChg chg="del">
          <pc:chgData name="Yvonne van der Meulen" userId="5f6fece0-aa25-454e-9b4e-378a81544726" providerId="ADAL" clId="{B716E3B5-F0CF-4442-A03A-21E0E315657C}" dt="2020-03-16T12:09:34.396" v="56" actId="2696"/>
          <pc:sldLayoutMkLst>
            <pc:docMk/>
            <pc:sldMasterMk cId="162796534" sldId="2147483737"/>
            <pc:sldLayoutMk cId="2775288224" sldId="2147483743"/>
          </pc:sldLayoutMkLst>
        </pc:sldLayoutChg>
        <pc:sldLayoutChg chg="del">
          <pc:chgData name="Yvonne van der Meulen" userId="5f6fece0-aa25-454e-9b4e-378a81544726" providerId="ADAL" clId="{B716E3B5-F0CF-4442-A03A-21E0E315657C}" dt="2020-03-16T12:09:34.396" v="57" actId="2696"/>
          <pc:sldLayoutMkLst>
            <pc:docMk/>
            <pc:sldMasterMk cId="162796534" sldId="2147483737"/>
            <pc:sldLayoutMk cId="2254114086" sldId="2147483744"/>
          </pc:sldLayoutMkLst>
        </pc:sldLayoutChg>
        <pc:sldLayoutChg chg="del">
          <pc:chgData name="Yvonne van der Meulen" userId="5f6fece0-aa25-454e-9b4e-378a81544726" providerId="ADAL" clId="{B716E3B5-F0CF-4442-A03A-21E0E315657C}" dt="2020-03-16T12:09:34.397" v="58" actId="2696"/>
          <pc:sldLayoutMkLst>
            <pc:docMk/>
            <pc:sldMasterMk cId="162796534" sldId="2147483737"/>
            <pc:sldLayoutMk cId="2937196216" sldId="2147483745"/>
          </pc:sldLayoutMkLst>
        </pc:sldLayoutChg>
        <pc:sldLayoutChg chg="del">
          <pc:chgData name="Yvonne van der Meulen" userId="5f6fece0-aa25-454e-9b4e-378a81544726" providerId="ADAL" clId="{B716E3B5-F0CF-4442-A03A-21E0E315657C}" dt="2020-03-16T12:09:34.399" v="59" actId="2696"/>
          <pc:sldLayoutMkLst>
            <pc:docMk/>
            <pc:sldMasterMk cId="162796534" sldId="2147483737"/>
            <pc:sldLayoutMk cId="3297610189" sldId="2147483746"/>
          </pc:sldLayoutMkLst>
        </pc:sldLayoutChg>
        <pc:sldLayoutChg chg="del">
          <pc:chgData name="Yvonne van der Meulen" userId="5f6fece0-aa25-454e-9b4e-378a81544726" providerId="ADAL" clId="{B716E3B5-F0CF-4442-A03A-21E0E315657C}" dt="2020-03-16T12:09:34.401" v="60" actId="2696"/>
          <pc:sldLayoutMkLst>
            <pc:docMk/>
            <pc:sldMasterMk cId="162796534" sldId="2147483737"/>
            <pc:sldLayoutMk cId="3198731267" sldId="2147483747"/>
          </pc:sldLayoutMkLst>
        </pc:sldLayoutChg>
        <pc:sldLayoutChg chg="del">
          <pc:chgData name="Yvonne van der Meulen" userId="5f6fece0-aa25-454e-9b4e-378a81544726" providerId="ADAL" clId="{B716E3B5-F0CF-4442-A03A-21E0E315657C}" dt="2020-03-16T12:09:34.402" v="61" actId="2696"/>
          <pc:sldLayoutMkLst>
            <pc:docMk/>
            <pc:sldMasterMk cId="162796534" sldId="2147483737"/>
            <pc:sldLayoutMk cId="1650305652" sldId="2147483748"/>
          </pc:sldLayoutMkLst>
        </pc:sldLayoutChg>
      </pc:sldMasterChg>
      <pc:sldMasterChg chg="del delSldLayout">
        <pc:chgData name="Yvonne van der Meulen" userId="5f6fece0-aa25-454e-9b4e-378a81544726" providerId="ADAL" clId="{B716E3B5-F0CF-4442-A03A-21E0E315657C}" dt="2020-03-16T12:09:08.046" v="25" actId="2696"/>
        <pc:sldMasterMkLst>
          <pc:docMk/>
          <pc:sldMasterMk cId="1566250153" sldId="2147483761"/>
        </pc:sldMasterMkLst>
        <pc:sldLayoutChg chg="del">
          <pc:chgData name="Yvonne van der Meulen" userId="5f6fece0-aa25-454e-9b4e-378a81544726" providerId="ADAL" clId="{B716E3B5-F0CF-4442-A03A-21E0E315657C}" dt="2020-03-16T12:09:07.969" v="14" actId="2696"/>
          <pc:sldLayoutMkLst>
            <pc:docMk/>
            <pc:sldMasterMk cId="1566250153" sldId="2147483761"/>
            <pc:sldLayoutMk cId="3250150227" sldId="2147483762"/>
          </pc:sldLayoutMkLst>
        </pc:sldLayoutChg>
        <pc:sldLayoutChg chg="del">
          <pc:chgData name="Yvonne van der Meulen" userId="5f6fece0-aa25-454e-9b4e-378a81544726" providerId="ADAL" clId="{B716E3B5-F0CF-4442-A03A-21E0E315657C}" dt="2020-03-16T12:09:07.970" v="15" actId="2696"/>
          <pc:sldLayoutMkLst>
            <pc:docMk/>
            <pc:sldMasterMk cId="1566250153" sldId="2147483761"/>
            <pc:sldLayoutMk cId="129955228" sldId="2147483763"/>
          </pc:sldLayoutMkLst>
        </pc:sldLayoutChg>
        <pc:sldLayoutChg chg="del">
          <pc:chgData name="Yvonne van der Meulen" userId="5f6fece0-aa25-454e-9b4e-378a81544726" providerId="ADAL" clId="{B716E3B5-F0CF-4442-A03A-21E0E315657C}" dt="2020-03-16T12:09:08.040" v="16" actId="2696"/>
          <pc:sldLayoutMkLst>
            <pc:docMk/>
            <pc:sldMasterMk cId="1566250153" sldId="2147483761"/>
            <pc:sldLayoutMk cId="1878774195" sldId="2147483764"/>
          </pc:sldLayoutMkLst>
        </pc:sldLayoutChg>
        <pc:sldLayoutChg chg="del">
          <pc:chgData name="Yvonne van der Meulen" userId="5f6fece0-aa25-454e-9b4e-378a81544726" providerId="ADAL" clId="{B716E3B5-F0CF-4442-A03A-21E0E315657C}" dt="2020-03-16T12:09:08.041" v="17" actId="2696"/>
          <pc:sldLayoutMkLst>
            <pc:docMk/>
            <pc:sldMasterMk cId="1566250153" sldId="2147483761"/>
            <pc:sldLayoutMk cId="1616742980" sldId="2147483765"/>
          </pc:sldLayoutMkLst>
        </pc:sldLayoutChg>
        <pc:sldLayoutChg chg="del">
          <pc:chgData name="Yvonne van der Meulen" userId="5f6fece0-aa25-454e-9b4e-378a81544726" providerId="ADAL" clId="{B716E3B5-F0CF-4442-A03A-21E0E315657C}" dt="2020-03-16T12:09:08.042" v="18" actId="2696"/>
          <pc:sldLayoutMkLst>
            <pc:docMk/>
            <pc:sldMasterMk cId="1566250153" sldId="2147483761"/>
            <pc:sldLayoutMk cId="3830241572" sldId="2147483766"/>
          </pc:sldLayoutMkLst>
        </pc:sldLayoutChg>
        <pc:sldLayoutChg chg="del">
          <pc:chgData name="Yvonne van der Meulen" userId="5f6fece0-aa25-454e-9b4e-378a81544726" providerId="ADAL" clId="{B716E3B5-F0CF-4442-A03A-21E0E315657C}" dt="2020-03-16T12:09:08.042" v="19" actId="2696"/>
          <pc:sldLayoutMkLst>
            <pc:docMk/>
            <pc:sldMasterMk cId="1566250153" sldId="2147483761"/>
            <pc:sldLayoutMk cId="871802551" sldId="2147483767"/>
          </pc:sldLayoutMkLst>
        </pc:sldLayoutChg>
        <pc:sldLayoutChg chg="del">
          <pc:chgData name="Yvonne van der Meulen" userId="5f6fece0-aa25-454e-9b4e-378a81544726" providerId="ADAL" clId="{B716E3B5-F0CF-4442-A03A-21E0E315657C}" dt="2020-03-16T12:09:08.043" v="20" actId="2696"/>
          <pc:sldLayoutMkLst>
            <pc:docMk/>
            <pc:sldMasterMk cId="1566250153" sldId="2147483761"/>
            <pc:sldLayoutMk cId="379985806" sldId="2147483768"/>
          </pc:sldLayoutMkLst>
        </pc:sldLayoutChg>
        <pc:sldLayoutChg chg="del">
          <pc:chgData name="Yvonne van der Meulen" userId="5f6fece0-aa25-454e-9b4e-378a81544726" providerId="ADAL" clId="{B716E3B5-F0CF-4442-A03A-21E0E315657C}" dt="2020-03-16T12:09:08.043" v="21" actId="2696"/>
          <pc:sldLayoutMkLst>
            <pc:docMk/>
            <pc:sldMasterMk cId="1566250153" sldId="2147483761"/>
            <pc:sldLayoutMk cId="318814889" sldId="2147483769"/>
          </pc:sldLayoutMkLst>
        </pc:sldLayoutChg>
        <pc:sldLayoutChg chg="del">
          <pc:chgData name="Yvonne van der Meulen" userId="5f6fece0-aa25-454e-9b4e-378a81544726" providerId="ADAL" clId="{B716E3B5-F0CF-4442-A03A-21E0E315657C}" dt="2020-03-16T12:09:08.044" v="22" actId="2696"/>
          <pc:sldLayoutMkLst>
            <pc:docMk/>
            <pc:sldMasterMk cId="1566250153" sldId="2147483761"/>
            <pc:sldLayoutMk cId="999527629" sldId="2147483770"/>
          </pc:sldLayoutMkLst>
        </pc:sldLayoutChg>
        <pc:sldLayoutChg chg="del">
          <pc:chgData name="Yvonne van der Meulen" userId="5f6fece0-aa25-454e-9b4e-378a81544726" providerId="ADAL" clId="{B716E3B5-F0CF-4442-A03A-21E0E315657C}" dt="2020-03-16T12:09:08.045" v="23" actId="2696"/>
          <pc:sldLayoutMkLst>
            <pc:docMk/>
            <pc:sldMasterMk cId="1566250153" sldId="2147483761"/>
            <pc:sldLayoutMk cId="307441031" sldId="2147483771"/>
          </pc:sldLayoutMkLst>
        </pc:sldLayoutChg>
        <pc:sldLayoutChg chg="del">
          <pc:chgData name="Yvonne van der Meulen" userId="5f6fece0-aa25-454e-9b4e-378a81544726" providerId="ADAL" clId="{B716E3B5-F0CF-4442-A03A-21E0E315657C}" dt="2020-03-16T12:09:08.045" v="24" actId="2696"/>
          <pc:sldLayoutMkLst>
            <pc:docMk/>
            <pc:sldMasterMk cId="1566250153" sldId="2147483761"/>
            <pc:sldLayoutMk cId="2800741241" sldId="2147483772"/>
          </pc:sldLayoutMkLst>
        </pc:sldLayoutChg>
      </pc:sldMasterChg>
    </pc:docChg>
  </pc:docChgLst>
  <pc:docChgLst>
    <pc:chgData name="Yvonne Van der Meulen" userId="5f6fece0-aa25-454e-9b4e-378a81544726" providerId="ADAL" clId="{62A0FE00-9EB4-46DD-8BA1-D23EB4E17ED1}"/>
    <pc:docChg chg="undo custSel mod addSld delSld modSld sldOrd modSection">
      <pc:chgData name="Yvonne Van der Meulen" userId="5f6fece0-aa25-454e-9b4e-378a81544726" providerId="ADAL" clId="{62A0FE00-9EB4-46DD-8BA1-D23EB4E17ED1}" dt="2019-12-09T13:23:11.136" v="3115" actId="20577"/>
      <pc:docMkLst>
        <pc:docMk/>
      </pc:docMkLst>
      <pc:sldChg chg="modSp">
        <pc:chgData name="Yvonne Van der Meulen" userId="5f6fece0-aa25-454e-9b4e-378a81544726" providerId="ADAL" clId="{62A0FE00-9EB4-46DD-8BA1-D23EB4E17ED1}" dt="2019-11-25T06:09:50.885" v="121" actId="14100"/>
        <pc:sldMkLst>
          <pc:docMk/>
          <pc:sldMk cId="932477677" sldId="257"/>
        </pc:sldMkLst>
        <pc:spChg chg="mod">
          <ac:chgData name="Yvonne Van der Meulen" userId="5f6fece0-aa25-454e-9b4e-378a81544726" providerId="ADAL" clId="{62A0FE00-9EB4-46DD-8BA1-D23EB4E17ED1}" dt="2019-11-25T06:09:50.885" v="121" actId="14100"/>
          <ac:spMkLst>
            <pc:docMk/>
            <pc:sldMk cId="932477677" sldId="257"/>
            <ac:spMk id="3" creationId="{00000000-0000-0000-0000-000000000000}"/>
          </ac:spMkLst>
        </pc:spChg>
      </pc:sldChg>
      <pc:sldChg chg="modSp">
        <pc:chgData name="Yvonne Van der Meulen" userId="5f6fece0-aa25-454e-9b4e-378a81544726" providerId="ADAL" clId="{62A0FE00-9EB4-46DD-8BA1-D23EB4E17ED1}" dt="2019-11-25T06:03:23.453" v="6" actId="1076"/>
        <pc:sldMkLst>
          <pc:docMk/>
          <pc:sldMk cId="148882798" sldId="261"/>
        </pc:sldMkLst>
        <pc:spChg chg="mod">
          <ac:chgData name="Yvonne Van der Meulen" userId="5f6fece0-aa25-454e-9b4e-378a81544726" providerId="ADAL" clId="{62A0FE00-9EB4-46DD-8BA1-D23EB4E17ED1}" dt="2019-11-25T06:03:20.636" v="5" actId="1076"/>
          <ac:spMkLst>
            <pc:docMk/>
            <pc:sldMk cId="148882798" sldId="261"/>
            <ac:spMk id="2" creationId="{00000000-0000-0000-0000-000000000000}"/>
          </ac:spMkLst>
        </pc:spChg>
        <pc:spChg chg="mod">
          <ac:chgData name="Yvonne Van der Meulen" userId="5f6fece0-aa25-454e-9b4e-378a81544726" providerId="ADAL" clId="{62A0FE00-9EB4-46DD-8BA1-D23EB4E17ED1}" dt="2019-11-25T06:03:23.453" v="6" actId="1076"/>
          <ac:spMkLst>
            <pc:docMk/>
            <pc:sldMk cId="148882798" sldId="261"/>
            <ac:spMk id="3" creationId="{00000000-0000-0000-0000-000000000000}"/>
          </ac:spMkLst>
        </pc:spChg>
      </pc:sldChg>
      <pc:sldChg chg="modSp">
        <pc:chgData name="Yvonne Van der Meulen" userId="5f6fece0-aa25-454e-9b4e-378a81544726" providerId="ADAL" clId="{62A0FE00-9EB4-46DD-8BA1-D23EB4E17ED1}" dt="2019-11-25T06:04:29.796" v="117" actId="20577"/>
        <pc:sldMkLst>
          <pc:docMk/>
          <pc:sldMk cId="857244020" sldId="265"/>
        </pc:sldMkLst>
        <pc:spChg chg="mod">
          <ac:chgData name="Yvonne Van der Meulen" userId="5f6fece0-aa25-454e-9b4e-378a81544726" providerId="ADAL" clId="{62A0FE00-9EB4-46DD-8BA1-D23EB4E17ED1}" dt="2019-11-25T06:04:29.796" v="117" actId="20577"/>
          <ac:spMkLst>
            <pc:docMk/>
            <pc:sldMk cId="857244020" sldId="265"/>
            <ac:spMk id="3" creationId="{00000000-0000-0000-0000-000000000000}"/>
          </ac:spMkLst>
        </pc:spChg>
      </pc:sldChg>
      <pc:sldChg chg="modSp">
        <pc:chgData name="Yvonne Van der Meulen" userId="5f6fece0-aa25-454e-9b4e-378a81544726" providerId="ADAL" clId="{62A0FE00-9EB4-46DD-8BA1-D23EB4E17ED1}" dt="2019-11-25T06:03:47.463" v="7" actId="1076"/>
        <pc:sldMkLst>
          <pc:docMk/>
          <pc:sldMk cId="1372578338" sldId="267"/>
        </pc:sldMkLst>
        <pc:spChg chg="mod">
          <ac:chgData name="Yvonne Van der Meulen" userId="5f6fece0-aa25-454e-9b4e-378a81544726" providerId="ADAL" clId="{62A0FE00-9EB4-46DD-8BA1-D23EB4E17ED1}" dt="2019-11-25T06:03:47.463" v="7" actId="1076"/>
          <ac:spMkLst>
            <pc:docMk/>
            <pc:sldMk cId="1372578338" sldId="267"/>
            <ac:spMk id="3" creationId="{00000000-0000-0000-0000-000000000000}"/>
          </ac:spMkLst>
        </pc:spChg>
      </pc:sldChg>
      <pc:sldChg chg="addSp modSp mod setBg setClrOvrMap delDesignElem">
        <pc:chgData name="Yvonne Van der Meulen" userId="5f6fece0-aa25-454e-9b4e-378a81544726" providerId="ADAL" clId="{62A0FE00-9EB4-46DD-8BA1-D23EB4E17ED1}" dt="2019-12-02T07:10:10.969" v="130" actId="26606"/>
        <pc:sldMkLst>
          <pc:docMk/>
          <pc:sldMk cId="4254102121" sldId="286"/>
        </pc:sldMkLst>
        <pc:spChg chg="mod">
          <ac:chgData name="Yvonne Van der Meulen" userId="5f6fece0-aa25-454e-9b4e-378a81544726" providerId="ADAL" clId="{62A0FE00-9EB4-46DD-8BA1-D23EB4E17ED1}" dt="2019-12-02T07:10:10.969" v="130" actId="26606"/>
          <ac:spMkLst>
            <pc:docMk/>
            <pc:sldMk cId="4254102121" sldId="286"/>
            <ac:spMk id="2" creationId="{00000000-0000-0000-0000-000000000000}"/>
          </ac:spMkLst>
        </pc:spChg>
        <pc:spChg chg="add">
          <ac:chgData name="Yvonne Van der Meulen" userId="5f6fece0-aa25-454e-9b4e-378a81544726" providerId="ADAL" clId="{62A0FE00-9EB4-46DD-8BA1-D23EB4E17ED1}" dt="2019-12-02T07:10:10.969" v="130" actId="26606"/>
          <ac:spMkLst>
            <pc:docMk/>
            <pc:sldMk cId="4254102121" sldId="286"/>
            <ac:spMk id="8" creationId="{A10C41F2-1746-4431-9B52-B9F147A896B8}"/>
          </ac:spMkLst>
        </pc:spChg>
        <pc:spChg chg="add">
          <ac:chgData name="Yvonne Van der Meulen" userId="5f6fece0-aa25-454e-9b4e-378a81544726" providerId="ADAL" clId="{62A0FE00-9EB4-46DD-8BA1-D23EB4E17ED1}" dt="2019-12-02T07:10:10.969" v="130" actId="26606"/>
          <ac:spMkLst>
            <pc:docMk/>
            <pc:sldMk cId="4254102121" sldId="286"/>
            <ac:spMk id="10" creationId="{7984928E-D694-4849-BBAD-D7C7DC405478}"/>
          </ac:spMkLst>
        </pc:spChg>
        <pc:cxnChg chg="add">
          <ac:chgData name="Yvonne Van der Meulen" userId="5f6fece0-aa25-454e-9b4e-378a81544726" providerId="ADAL" clId="{62A0FE00-9EB4-46DD-8BA1-D23EB4E17ED1}" dt="2019-12-02T07:10:10.969" v="130" actId="26606"/>
          <ac:cxnSpMkLst>
            <pc:docMk/>
            <pc:sldMk cId="4254102121" sldId="286"/>
            <ac:cxnSpMk id="12" creationId="{99237721-19CF-41B1-AA0A-E1E1A8282D52}"/>
          </ac:cxnSpMkLst>
        </pc:cxnChg>
      </pc:sldChg>
      <pc:sldChg chg="addSp modSp mod setBg delDesignElem">
        <pc:chgData name="Yvonne Van der Meulen" userId="5f6fece0-aa25-454e-9b4e-378a81544726" providerId="ADAL" clId="{62A0FE00-9EB4-46DD-8BA1-D23EB4E17ED1}" dt="2019-12-02T07:09:43.478" v="126" actId="255"/>
        <pc:sldMkLst>
          <pc:docMk/>
          <pc:sldMk cId="1228067701" sldId="305"/>
        </pc:sldMkLst>
        <pc:spChg chg="mod">
          <ac:chgData name="Yvonne Van der Meulen" userId="5f6fece0-aa25-454e-9b4e-378a81544726" providerId="ADAL" clId="{62A0FE00-9EB4-46DD-8BA1-D23EB4E17ED1}" dt="2019-12-02T07:09:43.478" v="126" actId="255"/>
          <ac:spMkLst>
            <pc:docMk/>
            <pc:sldMk cId="1228067701" sldId="305"/>
            <ac:spMk id="3" creationId="{83B46914-E987-45EF-9976-C51CC0ECDE49}"/>
          </ac:spMkLst>
        </pc:spChg>
        <pc:spChg chg="add">
          <ac:chgData name="Yvonne Van der Meulen" userId="5f6fece0-aa25-454e-9b4e-378a81544726" providerId="ADAL" clId="{62A0FE00-9EB4-46DD-8BA1-D23EB4E17ED1}" dt="2019-12-02T07:09:37.211" v="125" actId="26606"/>
          <ac:spMkLst>
            <pc:docMk/>
            <pc:sldMk cId="1228067701" sldId="305"/>
            <ac:spMk id="71" creationId="{16BA3B9B-A5EE-4E60-B809-93226826189D}"/>
          </ac:spMkLst>
        </pc:spChg>
        <pc:picChg chg="mod">
          <ac:chgData name="Yvonne Van der Meulen" userId="5f6fece0-aa25-454e-9b4e-378a81544726" providerId="ADAL" clId="{62A0FE00-9EB4-46DD-8BA1-D23EB4E17ED1}" dt="2019-12-02T07:09:37.211" v="125" actId="26606"/>
          <ac:picMkLst>
            <pc:docMk/>
            <pc:sldMk cId="1228067701" sldId="305"/>
            <ac:picMk id="1026" creationId="{20257605-02F2-48E3-99FD-775F260E598E}"/>
          </ac:picMkLst>
        </pc:picChg>
        <pc:cxnChg chg="add">
          <ac:chgData name="Yvonne Van der Meulen" userId="5f6fece0-aa25-454e-9b4e-378a81544726" providerId="ADAL" clId="{62A0FE00-9EB4-46DD-8BA1-D23EB4E17ED1}" dt="2019-12-02T07:09:37.211" v="125" actId="26606"/>
          <ac:cxnSpMkLst>
            <pc:docMk/>
            <pc:sldMk cId="1228067701" sldId="305"/>
            <ac:cxnSpMk id="73" creationId="{2F119B9D-EB57-4E21-A62E-D4EB28B107D7}"/>
          </ac:cxnSpMkLst>
        </pc:cxnChg>
      </pc:sldChg>
      <pc:sldChg chg="addSp delSp modSp mod setBg setClrOvrMap delDesignElem">
        <pc:chgData name="Yvonne Van der Meulen" userId="5f6fece0-aa25-454e-9b4e-378a81544726" providerId="ADAL" clId="{62A0FE00-9EB4-46DD-8BA1-D23EB4E17ED1}" dt="2019-12-02T07:10:02.761" v="129" actId="26606"/>
        <pc:sldMkLst>
          <pc:docMk/>
          <pc:sldMk cId="4151594868" sldId="306"/>
        </pc:sldMkLst>
        <pc:spChg chg="mod">
          <ac:chgData name="Yvonne Van der Meulen" userId="5f6fece0-aa25-454e-9b4e-378a81544726" providerId="ADAL" clId="{62A0FE00-9EB4-46DD-8BA1-D23EB4E17ED1}" dt="2019-12-02T07:10:02.761" v="129" actId="26606"/>
          <ac:spMkLst>
            <pc:docMk/>
            <pc:sldMk cId="4151594868" sldId="306"/>
            <ac:spMk id="2" creationId="{183E2E2C-BE1F-475D-BC22-D5B96BFF19D2}"/>
          </ac:spMkLst>
        </pc:spChg>
        <pc:spChg chg="mod">
          <ac:chgData name="Yvonne Van der Meulen" userId="5f6fece0-aa25-454e-9b4e-378a81544726" providerId="ADAL" clId="{62A0FE00-9EB4-46DD-8BA1-D23EB4E17ED1}" dt="2019-12-02T07:10:02.761" v="129" actId="26606"/>
          <ac:spMkLst>
            <pc:docMk/>
            <pc:sldMk cId="4151594868" sldId="306"/>
            <ac:spMk id="3" creationId="{D1385C77-D040-4F6E-9CD8-AB110F79252F}"/>
          </ac:spMkLst>
        </pc:spChg>
        <pc:spChg chg="add del">
          <ac:chgData name="Yvonne Van der Meulen" userId="5f6fece0-aa25-454e-9b4e-378a81544726" providerId="ADAL" clId="{62A0FE00-9EB4-46DD-8BA1-D23EB4E17ED1}" dt="2019-12-02T07:10:02.753" v="128" actId="26606"/>
          <ac:spMkLst>
            <pc:docMk/>
            <pc:sldMk cId="4151594868" sldId="306"/>
            <ac:spMk id="8" creationId="{2F7507C1-F56F-4773-B8DF-13651FC0B1F2}"/>
          </ac:spMkLst>
        </pc:spChg>
        <pc:spChg chg="add del">
          <ac:chgData name="Yvonne Van der Meulen" userId="5f6fece0-aa25-454e-9b4e-378a81544726" providerId="ADAL" clId="{62A0FE00-9EB4-46DD-8BA1-D23EB4E17ED1}" dt="2019-12-02T07:10:02.753" v="128" actId="26606"/>
          <ac:spMkLst>
            <pc:docMk/>
            <pc:sldMk cId="4151594868" sldId="306"/>
            <ac:spMk id="10" creationId="{354706C1-38B7-4C23-8749-906CB0DC80A8}"/>
          </ac:spMkLst>
        </pc:spChg>
        <pc:spChg chg="add del">
          <ac:chgData name="Yvonne Van der Meulen" userId="5f6fece0-aa25-454e-9b4e-378a81544726" providerId="ADAL" clId="{62A0FE00-9EB4-46DD-8BA1-D23EB4E17ED1}" dt="2019-12-02T07:10:02.753" v="128" actId="26606"/>
          <ac:spMkLst>
            <pc:docMk/>
            <pc:sldMk cId="4151594868" sldId="306"/>
            <ac:spMk id="12" creationId="{FEE15661-B0F2-42AE-A75B-0999B2CF5983}"/>
          </ac:spMkLst>
        </pc:spChg>
        <pc:spChg chg="add">
          <ac:chgData name="Yvonne Van der Meulen" userId="5f6fece0-aa25-454e-9b4e-378a81544726" providerId="ADAL" clId="{62A0FE00-9EB4-46DD-8BA1-D23EB4E17ED1}" dt="2019-12-02T07:10:02.761" v="129" actId="26606"/>
          <ac:spMkLst>
            <pc:docMk/>
            <pc:sldMk cId="4151594868" sldId="306"/>
            <ac:spMk id="16" creationId="{D59876C1-9656-4C94-856C-1F83ECF75D41}"/>
          </ac:spMkLst>
        </pc:spChg>
        <pc:spChg chg="add">
          <ac:chgData name="Yvonne Van der Meulen" userId="5f6fece0-aa25-454e-9b4e-378a81544726" providerId="ADAL" clId="{62A0FE00-9EB4-46DD-8BA1-D23EB4E17ED1}" dt="2019-12-02T07:10:02.761" v="129" actId="26606"/>
          <ac:spMkLst>
            <pc:docMk/>
            <pc:sldMk cId="4151594868" sldId="306"/>
            <ac:spMk id="17" creationId="{BC82E0D7-37D0-4C31-B2DA-233C8F10C968}"/>
          </ac:spMkLst>
        </pc:spChg>
        <pc:spChg chg="add">
          <ac:chgData name="Yvonne Van der Meulen" userId="5f6fece0-aa25-454e-9b4e-378a81544726" providerId="ADAL" clId="{62A0FE00-9EB4-46DD-8BA1-D23EB4E17ED1}" dt="2019-12-02T07:10:02.761" v="129" actId="26606"/>
          <ac:spMkLst>
            <pc:docMk/>
            <pc:sldMk cId="4151594868" sldId="306"/>
            <ac:spMk id="19" creationId="{F9F40211-4307-4706-AE59-83AC153FBFFA}"/>
          </ac:spMkLst>
        </pc:spChg>
        <pc:cxnChg chg="add del">
          <ac:chgData name="Yvonne Van der Meulen" userId="5f6fece0-aa25-454e-9b4e-378a81544726" providerId="ADAL" clId="{62A0FE00-9EB4-46DD-8BA1-D23EB4E17ED1}" dt="2019-12-02T07:10:02.753" v="128" actId="26606"/>
          <ac:cxnSpMkLst>
            <pc:docMk/>
            <pc:sldMk cId="4151594868" sldId="306"/>
            <ac:cxnSpMk id="14" creationId="{CD161189-7A5B-4B2B-93DC-777102994750}"/>
          </ac:cxnSpMkLst>
        </pc:cxnChg>
        <pc:cxnChg chg="add">
          <ac:chgData name="Yvonne Van der Meulen" userId="5f6fece0-aa25-454e-9b4e-378a81544726" providerId="ADAL" clId="{62A0FE00-9EB4-46DD-8BA1-D23EB4E17ED1}" dt="2019-12-02T07:10:02.761" v="129" actId="26606"/>
          <ac:cxnSpMkLst>
            <pc:docMk/>
            <pc:sldMk cId="4151594868" sldId="306"/>
            <ac:cxnSpMk id="18" creationId="{1AD3A364-FD48-4C42-B623-DAD0C3ED6B47}"/>
          </ac:cxnSpMkLst>
        </pc:cxnChg>
      </pc:sldChg>
      <pc:sldChg chg="addSp delSp modSp add">
        <pc:chgData name="Yvonne Van der Meulen" userId="5f6fece0-aa25-454e-9b4e-378a81544726" providerId="ADAL" clId="{62A0FE00-9EB4-46DD-8BA1-D23EB4E17ED1}" dt="2019-12-08T12:09:24.177" v="183" actId="20577"/>
        <pc:sldMkLst>
          <pc:docMk/>
          <pc:sldMk cId="540629338" sldId="308"/>
        </pc:sldMkLst>
        <pc:spChg chg="del">
          <ac:chgData name="Yvonne Van der Meulen" userId="5f6fece0-aa25-454e-9b4e-378a81544726" providerId="ADAL" clId="{62A0FE00-9EB4-46DD-8BA1-D23EB4E17ED1}" dt="2019-12-08T12:09:03.862" v="133"/>
          <ac:spMkLst>
            <pc:docMk/>
            <pc:sldMk cId="540629338" sldId="308"/>
            <ac:spMk id="2" creationId="{85AC163C-319E-45E6-879F-D932E4587FFC}"/>
          </ac:spMkLst>
        </pc:spChg>
        <pc:spChg chg="del">
          <ac:chgData name="Yvonne Van der Meulen" userId="5f6fece0-aa25-454e-9b4e-378a81544726" providerId="ADAL" clId="{62A0FE00-9EB4-46DD-8BA1-D23EB4E17ED1}" dt="2019-12-08T12:09:03.862" v="133"/>
          <ac:spMkLst>
            <pc:docMk/>
            <pc:sldMk cId="540629338" sldId="308"/>
            <ac:spMk id="3" creationId="{16E37A6B-ACD2-45D0-955F-311756417A10}"/>
          </ac:spMkLst>
        </pc:spChg>
        <pc:spChg chg="add mod">
          <ac:chgData name="Yvonne Van der Meulen" userId="5f6fece0-aa25-454e-9b4e-378a81544726" providerId="ADAL" clId="{62A0FE00-9EB4-46DD-8BA1-D23EB4E17ED1}" dt="2019-12-08T12:09:21.297" v="177" actId="20577"/>
          <ac:spMkLst>
            <pc:docMk/>
            <pc:sldMk cId="540629338" sldId="308"/>
            <ac:spMk id="4" creationId="{80E7A0FB-0ABD-4865-82D2-915B4998605A}"/>
          </ac:spMkLst>
        </pc:spChg>
        <pc:spChg chg="add mod">
          <ac:chgData name="Yvonne Van der Meulen" userId="5f6fece0-aa25-454e-9b4e-378a81544726" providerId="ADAL" clId="{62A0FE00-9EB4-46DD-8BA1-D23EB4E17ED1}" dt="2019-12-08T12:09:24.177" v="183" actId="20577"/>
          <ac:spMkLst>
            <pc:docMk/>
            <pc:sldMk cId="540629338" sldId="308"/>
            <ac:spMk id="5" creationId="{47D96369-7A67-4B0E-877F-7743070A9182}"/>
          </ac:spMkLst>
        </pc:spChg>
      </pc:sldChg>
      <pc:sldChg chg="modSp add">
        <pc:chgData name="Yvonne Van der Meulen" userId="5f6fece0-aa25-454e-9b4e-378a81544726" providerId="ADAL" clId="{62A0FE00-9EB4-46DD-8BA1-D23EB4E17ED1}" dt="2019-12-09T13:23:11.136" v="3115" actId="20577"/>
        <pc:sldMkLst>
          <pc:docMk/>
          <pc:sldMk cId="1262506810" sldId="309"/>
        </pc:sldMkLst>
        <pc:spChg chg="mod">
          <ac:chgData name="Yvonne Van der Meulen" userId="5f6fece0-aa25-454e-9b4e-378a81544726" providerId="ADAL" clId="{62A0FE00-9EB4-46DD-8BA1-D23EB4E17ED1}" dt="2019-12-08T12:09:29.791" v="192" actId="20577"/>
          <ac:spMkLst>
            <pc:docMk/>
            <pc:sldMk cId="1262506810" sldId="309"/>
            <ac:spMk id="2" creationId="{A3BAAB12-D603-4398-ABDF-F6E658DE1C4D}"/>
          </ac:spMkLst>
        </pc:spChg>
        <pc:spChg chg="mod">
          <ac:chgData name="Yvonne Van der Meulen" userId="5f6fece0-aa25-454e-9b4e-378a81544726" providerId="ADAL" clId="{62A0FE00-9EB4-46DD-8BA1-D23EB4E17ED1}" dt="2019-12-09T13:23:11.136" v="3115" actId="20577"/>
          <ac:spMkLst>
            <pc:docMk/>
            <pc:sldMk cId="1262506810" sldId="309"/>
            <ac:spMk id="3" creationId="{B2691E84-EA7C-4C2D-BFFA-7AE1FC291A94}"/>
          </ac:spMkLst>
        </pc:spChg>
      </pc:sldChg>
      <pc:sldChg chg="addSp delSp modSp add mod ord setBg setClrOvrMap">
        <pc:chgData name="Yvonne Van der Meulen" userId="5f6fece0-aa25-454e-9b4e-378a81544726" providerId="ADAL" clId="{62A0FE00-9EB4-46DD-8BA1-D23EB4E17ED1}" dt="2019-12-08T16:11:48.297" v="2801" actId="20577"/>
        <pc:sldMkLst>
          <pc:docMk/>
          <pc:sldMk cId="4182071262" sldId="311"/>
        </pc:sldMkLst>
        <pc:spChg chg="mod">
          <ac:chgData name="Yvonne Van der Meulen" userId="5f6fece0-aa25-454e-9b4e-378a81544726" providerId="ADAL" clId="{62A0FE00-9EB4-46DD-8BA1-D23EB4E17ED1}" dt="2019-12-08T12:37:59.076" v="1857" actId="26606"/>
          <ac:spMkLst>
            <pc:docMk/>
            <pc:sldMk cId="4182071262" sldId="311"/>
            <ac:spMk id="2" creationId="{562DD098-1C86-4BD7-8AE0-CCA7BE04D9AD}"/>
          </ac:spMkLst>
        </pc:spChg>
        <pc:spChg chg="add del mod">
          <ac:chgData name="Yvonne Van der Meulen" userId="5f6fece0-aa25-454e-9b4e-378a81544726" providerId="ADAL" clId="{62A0FE00-9EB4-46DD-8BA1-D23EB4E17ED1}" dt="2019-12-08T12:37:59.076" v="1857" actId="26606"/>
          <ac:spMkLst>
            <pc:docMk/>
            <pc:sldMk cId="4182071262" sldId="311"/>
            <ac:spMk id="3" creationId="{0F5A333D-1D6E-4EA7-8BDD-199C263D51C4}"/>
          </ac:spMkLst>
        </pc:spChg>
        <pc:spChg chg="add del">
          <ac:chgData name="Yvonne Van der Meulen" userId="5f6fece0-aa25-454e-9b4e-378a81544726" providerId="ADAL" clId="{62A0FE00-9EB4-46DD-8BA1-D23EB4E17ED1}" dt="2019-12-08T12:37:38.784" v="1846" actId="26606"/>
          <ac:spMkLst>
            <pc:docMk/>
            <pc:sldMk cId="4182071262" sldId="311"/>
            <ac:spMk id="8" creationId="{39E4C68A-A4A9-48A4-9FF2-D2896B1EA01F}"/>
          </ac:spMkLst>
        </pc:spChg>
        <pc:spChg chg="add del">
          <ac:chgData name="Yvonne Van der Meulen" userId="5f6fece0-aa25-454e-9b4e-378a81544726" providerId="ADAL" clId="{62A0FE00-9EB4-46DD-8BA1-D23EB4E17ED1}" dt="2019-12-08T12:37:38.784" v="1846" actId="26606"/>
          <ac:spMkLst>
            <pc:docMk/>
            <pc:sldMk cId="4182071262" sldId="311"/>
            <ac:spMk id="10" creationId="{E2B9AEA5-52CB-49A6-AF8A-33502F291B91}"/>
          </ac:spMkLst>
        </pc:spChg>
        <pc:spChg chg="add del">
          <ac:chgData name="Yvonne Van der Meulen" userId="5f6fece0-aa25-454e-9b4e-378a81544726" providerId="ADAL" clId="{62A0FE00-9EB4-46DD-8BA1-D23EB4E17ED1}" dt="2019-12-08T12:37:48.378" v="1852" actId="26606"/>
          <ac:spMkLst>
            <pc:docMk/>
            <pc:sldMk cId="4182071262" sldId="311"/>
            <ac:spMk id="17" creationId="{097A3CF4-CED0-4DC4-AEBC-EB2102B13E9A}"/>
          </ac:spMkLst>
        </pc:spChg>
        <pc:spChg chg="add del">
          <ac:chgData name="Yvonne Van der Meulen" userId="5f6fece0-aa25-454e-9b4e-378a81544726" providerId="ADAL" clId="{62A0FE00-9EB4-46DD-8BA1-D23EB4E17ED1}" dt="2019-12-08T12:37:51.492" v="1854" actId="26606"/>
          <ac:spMkLst>
            <pc:docMk/>
            <pc:sldMk cId="4182071262" sldId="311"/>
            <ac:spMk id="21" creationId="{0F5A333D-1D6E-4EA7-8BDD-199C263D51C4}"/>
          </ac:spMkLst>
        </pc:spChg>
        <pc:spChg chg="add del">
          <ac:chgData name="Yvonne Van der Meulen" userId="5f6fece0-aa25-454e-9b4e-378a81544726" providerId="ADAL" clId="{62A0FE00-9EB4-46DD-8BA1-D23EB4E17ED1}" dt="2019-12-08T12:37:59.072" v="1856" actId="26606"/>
          <ac:spMkLst>
            <pc:docMk/>
            <pc:sldMk cId="4182071262" sldId="311"/>
            <ac:spMk id="24" creationId="{39E4C68A-A4A9-48A4-9FF2-D2896B1EA01F}"/>
          </ac:spMkLst>
        </pc:spChg>
        <pc:spChg chg="add del">
          <ac:chgData name="Yvonne Van der Meulen" userId="5f6fece0-aa25-454e-9b4e-378a81544726" providerId="ADAL" clId="{62A0FE00-9EB4-46DD-8BA1-D23EB4E17ED1}" dt="2019-12-08T12:37:59.072" v="1856" actId="26606"/>
          <ac:spMkLst>
            <pc:docMk/>
            <pc:sldMk cId="4182071262" sldId="311"/>
            <ac:spMk id="25" creationId="{E2B9AEA5-52CB-49A6-AF8A-33502F291B91}"/>
          </ac:spMkLst>
        </pc:spChg>
        <pc:spChg chg="add del">
          <ac:chgData name="Yvonne Van der Meulen" userId="5f6fece0-aa25-454e-9b4e-378a81544726" providerId="ADAL" clId="{62A0FE00-9EB4-46DD-8BA1-D23EB4E17ED1}" dt="2019-12-08T12:37:59.072" v="1856" actId="26606"/>
          <ac:spMkLst>
            <pc:docMk/>
            <pc:sldMk cId="4182071262" sldId="311"/>
            <ac:spMk id="26" creationId="{0F5A333D-1D6E-4EA7-8BDD-199C263D51C4}"/>
          </ac:spMkLst>
        </pc:spChg>
        <pc:spChg chg="add">
          <ac:chgData name="Yvonne Van der Meulen" userId="5f6fece0-aa25-454e-9b4e-378a81544726" providerId="ADAL" clId="{62A0FE00-9EB4-46DD-8BA1-D23EB4E17ED1}" dt="2019-12-08T12:37:59.076" v="1857" actId="26606"/>
          <ac:spMkLst>
            <pc:docMk/>
            <pc:sldMk cId="4182071262" sldId="311"/>
            <ac:spMk id="28" creationId="{B0890400-BB8B-4A44-AB63-65C7CA223EBA}"/>
          </ac:spMkLst>
        </pc:spChg>
        <pc:spChg chg="add mod">
          <ac:chgData name="Yvonne Van der Meulen" userId="5f6fece0-aa25-454e-9b4e-378a81544726" providerId="ADAL" clId="{62A0FE00-9EB4-46DD-8BA1-D23EB4E17ED1}" dt="2019-12-08T16:11:48.297" v="2801" actId="20577"/>
          <ac:spMkLst>
            <pc:docMk/>
            <pc:sldMk cId="4182071262" sldId="311"/>
            <ac:spMk id="30" creationId="{0F5A333D-1D6E-4EA7-8BDD-199C263D51C4}"/>
          </ac:spMkLst>
        </pc:spChg>
        <pc:graphicFrameChg chg="add del">
          <ac:chgData name="Yvonne Van der Meulen" userId="5f6fece0-aa25-454e-9b4e-378a81544726" providerId="ADAL" clId="{62A0FE00-9EB4-46DD-8BA1-D23EB4E17ED1}" dt="2019-12-08T12:37:48.378" v="1852" actId="26606"/>
          <ac:graphicFrameMkLst>
            <pc:docMk/>
            <pc:sldMk cId="4182071262" sldId="311"/>
            <ac:graphicFrameMk id="19" creationId="{A0E2ED2C-8DE9-4DF8-983F-2B0D099D2AB2}"/>
          </ac:graphicFrameMkLst>
        </pc:graphicFrameChg>
        <pc:picChg chg="add del">
          <ac:chgData name="Yvonne Van der Meulen" userId="5f6fece0-aa25-454e-9b4e-378a81544726" providerId="ADAL" clId="{62A0FE00-9EB4-46DD-8BA1-D23EB4E17ED1}" dt="2019-12-08T12:37:33.905" v="1844" actId="26606"/>
          <ac:picMkLst>
            <pc:docMk/>
            <pc:sldMk cId="4182071262" sldId="311"/>
            <ac:picMk id="5" creationId="{86431014-09D3-438F-8F3C-352E500638D5}"/>
          </ac:picMkLst>
        </pc:picChg>
        <pc:picChg chg="add del">
          <ac:chgData name="Yvonne Van der Meulen" userId="5f6fece0-aa25-454e-9b4e-378a81544726" providerId="ADAL" clId="{62A0FE00-9EB4-46DD-8BA1-D23EB4E17ED1}" dt="2019-12-08T12:37:41.801" v="1848" actId="26606"/>
          <ac:picMkLst>
            <pc:docMk/>
            <pc:sldMk cId="4182071262" sldId="311"/>
            <ac:picMk id="12" creationId="{52DF8DC9-FDBA-4258-9EC5-D0439053A2C5}"/>
          </ac:picMkLst>
        </pc:picChg>
        <pc:picChg chg="add del">
          <ac:chgData name="Yvonne Van der Meulen" userId="5f6fece0-aa25-454e-9b4e-378a81544726" providerId="ADAL" clId="{62A0FE00-9EB4-46DD-8BA1-D23EB4E17ED1}" dt="2019-12-08T12:37:47.138" v="1850" actId="26606"/>
          <ac:picMkLst>
            <pc:docMk/>
            <pc:sldMk cId="4182071262" sldId="311"/>
            <ac:picMk id="14" creationId="{0C45F439-CF71-4DA9-8F15-87001062A66F}"/>
          </ac:picMkLst>
        </pc:picChg>
        <pc:picChg chg="add del">
          <ac:chgData name="Yvonne Van der Meulen" userId="5f6fece0-aa25-454e-9b4e-378a81544726" providerId="ADAL" clId="{62A0FE00-9EB4-46DD-8BA1-D23EB4E17ED1}" dt="2019-12-08T12:37:51.492" v="1854" actId="26606"/>
          <ac:picMkLst>
            <pc:docMk/>
            <pc:sldMk cId="4182071262" sldId="311"/>
            <ac:picMk id="22" creationId="{86431014-09D3-438F-8F3C-352E500638D5}"/>
          </ac:picMkLst>
        </pc:picChg>
        <pc:picChg chg="add mod">
          <ac:chgData name="Yvonne Van der Meulen" userId="5f6fece0-aa25-454e-9b4e-378a81544726" providerId="ADAL" clId="{62A0FE00-9EB4-46DD-8BA1-D23EB4E17ED1}" dt="2019-12-08T13:07:59.650" v="2129" actId="1076"/>
          <ac:picMkLst>
            <pc:docMk/>
            <pc:sldMk cId="4182071262" sldId="311"/>
            <ac:picMk id="1026" creationId="{9BFFBC0E-C50A-44C4-89AF-81E4FFEA29E2}"/>
          </ac:picMkLst>
        </pc:picChg>
        <pc:cxnChg chg="add del">
          <ac:chgData name="Yvonne Van der Meulen" userId="5f6fece0-aa25-454e-9b4e-378a81544726" providerId="ADAL" clId="{62A0FE00-9EB4-46DD-8BA1-D23EB4E17ED1}" dt="2019-12-08T12:37:41.801" v="1848" actId="26606"/>
          <ac:cxnSpMkLst>
            <pc:docMk/>
            <pc:sldMk cId="4182071262" sldId="311"/>
            <ac:cxnSpMk id="9" creationId="{2C1F6092-7151-4260-936B-DFFA3C1BC615}"/>
          </ac:cxnSpMkLst>
        </pc:cxnChg>
        <pc:cxnChg chg="add del">
          <ac:chgData name="Yvonne Van der Meulen" userId="5f6fece0-aa25-454e-9b4e-378a81544726" providerId="ADAL" clId="{62A0FE00-9EB4-46DD-8BA1-D23EB4E17ED1}" dt="2019-12-08T12:37:47.138" v="1850" actId="26606"/>
          <ac:cxnSpMkLst>
            <pc:docMk/>
            <pc:sldMk cId="4182071262" sldId="311"/>
            <ac:cxnSpMk id="15" creationId="{CA6D172C-500C-4261-8699-974108E6798B}"/>
          </ac:cxnSpMkLst>
        </pc:cxnChg>
        <pc:cxnChg chg="add del">
          <ac:chgData name="Yvonne Van der Meulen" userId="5f6fece0-aa25-454e-9b4e-378a81544726" providerId="ADAL" clId="{62A0FE00-9EB4-46DD-8BA1-D23EB4E17ED1}" dt="2019-12-08T12:37:48.378" v="1852" actId="26606"/>
          <ac:cxnSpMkLst>
            <pc:docMk/>
            <pc:sldMk cId="4182071262" sldId="311"/>
            <ac:cxnSpMk id="18" creationId="{83B53DD0-0F55-4336-A526-AD683620EC54}"/>
          </ac:cxnSpMkLst>
        </pc:cxnChg>
        <pc:cxnChg chg="add">
          <ac:chgData name="Yvonne Van der Meulen" userId="5f6fece0-aa25-454e-9b4e-378a81544726" providerId="ADAL" clId="{62A0FE00-9EB4-46DD-8BA1-D23EB4E17ED1}" dt="2019-12-08T12:37:59.076" v="1857" actId="26606"/>
          <ac:cxnSpMkLst>
            <pc:docMk/>
            <pc:sldMk cId="4182071262" sldId="311"/>
            <ac:cxnSpMk id="29" creationId="{4D39B797-CDC6-4529-8A36-9CBFC9816337}"/>
          </ac:cxnSpMkLst>
        </pc:cxnChg>
      </pc:sldChg>
      <pc:sldChg chg="addSp delSp modSp add mod setBg modAnim setClrOvrMap">
        <pc:chgData name="Yvonne Van der Meulen" userId="5f6fece0-aa25-454e-9b4e-378a81544726" providerId="ADAL" clId="{62A0FE00-9EB4-46DD-8BA1-D23EB4E17ED1}" dt="2019-12-08T13:19:12.740" v="2673" actId="732"/>
        <pc:sldMkLst>
          <pc:docMk/>
          <pc:sldMk cId="2827083532" sldId="313"/>
        </pc:sldMkLst>
        <pc:spChg chg="del">
          <ac:chgData name="Yvonne Van der Meulen" userId="5f6fece0-aa25-454e-9b4e-378a81544726" providerId="ADAL" clId="{62A0FE00-9EB4-46DD-8BA1-D23EB4E17ED1}" dt="2019-12-08T13:15:30.231" v="2660" actId="478"/>
          <ac:spMkLst>
            <pc:docMk/>
            <pc:sldMk cId="2827083532" sldId="313"/>
            <ac:spMk id="2" creationId="{09171603-1C5B-4C46-AD0C-6F527B4B0441}"/>
          </ac:spMkLst>
        </pc:spChg>
        <pc:spChg chg="mod">
          <ac:chgData name="Yvonne Van der Meulen" userId="5f6fece0-aa25-454e-9b4e-378a81544726" providerId="ADAL" clId="{62A0FE00-9EB4-46DD-8BA1-D23EB4E17ED1}" dt="2019-12-08T13:16:06.587" v="2665" actId="20577"/>
          <ac:spMkLst>
            <pc:docMk/>
            <pc:sldMk cId="2827083532" sldId="313"/>
            <ac:spMk id="3" creationId="{FE5717D6-E10C-4886-A585-D7E1F321286F}"/>
          </ac:spMkLst>
        </pc:spChg>
        <pc:spChg chg="add">
          <ac:chgData name="Yvonne Van der Meulen" userId="5f6fece0-aa25-454e-9b4e-378a81544726" providerId="ADAL" clId="{62A0FE00-9EB4-46DD-8BA1-D23EB4E17ED1}" dt="2019-12-08T13:15:45.634" v="2661" actId="26606"/>
          <ac:spMkLst>
            <pc:docMk/>
            <pc:sldMk cId="2827083532" sldId="313"/>
            <ac:spMk id="8" creationId="{FBA6828D-410E-4E1B-8CAD-4972FBB3B907}"/>
          </ac:spMkLst>
        </pc:spChg>
        <pc:spChg chg="add">
          <ac:chgData name="Yvonne Van der Meulen" userId="5f6fece0-aa25-454e-9b4e-378a81544726" providerId="ADAL" clId="{62A0FE00-9EB4-46DD-8BA1-D23EB4E17ED1}" dt="2019-12-08T13:15:45.634" v="2661" actId="26606"/>
          <ac:spMkLst>
            <pc:docMk/>
            <pc:sldMk cId="2827083532" sldId="313"/>
            <ac:spMk id="10" creationId="{6D428773-F789-43B7-B5FD-AE49E5BD2E79}"/>
          </ac:spMkLst>
        </pc:spChg>
        <pc:picChg chg="add mod">
          <ac:chgData name="Yvonne Van der Meulen" userId="5f6fece0-aa25-454e-9b4e-378a81544726" providerId="ADAL" clId="{62A0FE00-9EB4-46DD-8BA1-D23EB4E17ED1}" dt="2019-12-08T13:19:12.740" v="2673" actId="732"/>
          <ac:picMkLst>
            <pc:docMk/>
            <pc:sldMk cId="2827083532" sldId="313"/>
            <ac:picMk id="2050" creationId="{3D80597F-E1A0-4D6F-A06F-952A405B43E3}"/>
          </ac:picMkLst>
        </pc:picChg>
      </pc:sldChg>
      <pc:sldChg chg="modSp add">
        <pc:chgData name="Yvonne Van der Meulen" userId="5f6fece0-aa25-454e-9b4e-378a81544726" providerId="ADAL" clId="{62A0FE00-9EB4-46DD-8BA1-D23EB4E17ED1}" dt="2019-12-09T13:22:08.654" v="3030"/>
        <pc:sldMkLst>
          <pc:docMk/>
          <pc:sldMk cId="2441137214" sldId="314"/>
        </pc:sldMkLst>
        <pc:spChg chg="mod">
          <ac:chgData name="Yvonne Van der Meulen" userId="5f6fece0-aa25-454e-9b4e-378a81544726" providerId="ADAL" clId="{62A0FE00-9EB4-46DD-8BA1-D23EB4E17ED1}" dt="2019-12-09T13:21:24.433" v="2830" actId="20577"/>
          <ac:spMkLst>
            <pc:docMk/>
            <pc:sldMk cId="2441137214" sldId="314"/>
            <ac:spMk id="2" creationId="{68CF2A94-53E5-46B1-AA3B-FEE4E47EB2EE}"/>
          </ac:spMkLst>
        </pc:spChg>
        <pc:spChg chg="mod">
          <ac:chgData name="Yvonne Van der Meulen" userId="5f6fece0-aa25-454e-9b4e-378a81544726" providerId="ADAL" clId="{62A0FE00-9EB4-46DD-8BA1-D23EB4E17ED1}" dt="2019-12-09T13:22:08.654" v="3030"/>
          <ac:spMkLst>
            <pc:docMk/>
            <pc:sldMk cId="2441137214" sldId="314"/>
            <ac:spMk id="3" creationId="{8AD56F26-66C7-49B4-AC08-3A5DFA0822FE}"/>
          </ac:spMkLst>
        </pc:spChg>
      </pc:sldChg>
    </pc:docChg>
  </pc:docChgLst>
  <pc:docChgLst>
    <pc:chgData name="Yvonne van der Meulen" userId="5f6fece0-aa25-454e-9b4e-378a81544726" providerId="ADAL" clId="{A4262CD2-E84C-4A1C-9006-263133332079}"/>
    <pc:docChg chg="modSld">
      <pc:chgData name="Yvonne van der Meulen" userId="5f6fece0-aa25-454e-9b4e-378a81544726" providerId="ADAL" clId="{A4262CD2-E84C-4A1C-9006-263133332079}" dt="2020-03-17T14:03:57.652" v="6" actId="20577"/>
      <pc:docMkLst>
        <pc:docMk/>
      </pc:docMkLst>
      <pc:sldChg chg="modNotesTx">
        <pc:chgData name="Yvonne van der Meulen" userId="5f6fece0-aa25-454e-9b4e-378a81544726" providerId="ADAL" clId="{A4262CD2-E84C-4A1C-9006-263133332079}" dt="2020-03-17T14:03:57.652" v="6" actId="20577"/>
        <pc:sldMkLst>
          <pc:docMk/>
          <pc:sldMk cId="3791523428" sldId="268"/>
        </pc:sldMkLst>
      </pc:sldChg>
    </pc:docChg>
  </pc:docChgLst>
  <pc:docChgLst>
    <pc:chgData name="Yvonne van der Meulen" userId="5f6fece0-aa25-454e-9b4e-378a81544726" providerId="ADAL" clId="{BF0B4D5F-6BF8-44B5-9F31-0FE01E542B83}"/>
    <pc:docChg chg="undo custSel mod addSld delSld modSld sldOrd delSection modSection">
      <pc:chgData name="Yvonne van der Meulen" userId="5f6fece0-aa25-454e-9b4e-378a81544726" providerId="ADAL" clId="{BF0B4D5F-6BF8-44B5-9F31-0FE01E542B83}" dt="2020-02-12T15:07:50.663" v="2199" actId="26606"/>
      <pc:docMkLst>
        <pc:docMk/>
      </pc:docMkLst>
      <pc:sldChg chg="addSp delSp modSp mod setBg delDesignElem">
        <pc:chgData name="Yvonne van der Meulen" userId="5f6fece0-aa25-454e-9b4e-378a81544726" providerId="ADAL" clId="{BF0B4D5F-6BF8-44B5-9F31-0FE01E542B83}" dt="2020-02-12T15:07:50.663" v="2199" actId="26606"/>
        <pc:sldMkLst>
          <pc:docMk/>
          <pc:sldMk cId="3166843266" sldId="276"/>
        </pc:sldMkLst>
        <pc:spChg chg="mod">
          <ac:chgData name="Yvonne van der Meulen" userId="5f6fece0-aa25-454e-9b4e-378a81544726" providerId="ADAL" clId="{BF0B4D5F-6BF8-44B5-9F31-0FE01E542B83}" dt="2020-02-12T15:07:50.663" v="2199" actId="26606"/>
          <ac:spMkLst>
            <pc:docMk/>
            <pc:sldMk cId="3166843266" sldId="276"/>
            <ac:spMk id="2" creationId="{226E40A8-275E-45F2-A657-FED80E498DD2}"/>
          </ac:spMkLst>
        </pc:spChg>
        <pc:spChg chg="mod">
          <ac:chgData name="Yvonne van der Meulen" userId="5f6fece0-aa25-454e-9b4e-378a81544726" providerId="ADAL" clId="{BF0B4D5F-6BF8-44B5-9F31-0FE01E542B83}" dt="2020-02-12T15:07:50.663" v="2199" actId="26606"/>
          <ac:spMkLst>
            <pc:docMk/>
            <pc:sldMk cId="3166843266" sldId="276"/>
            <ac:spMk id="3" creationId="{DD79B38E-89D9-4411-B311-FC2079505DBC}"/>
          </ac:spMkLst>
        </pc:spChg>
        <pc:spChg chg="add del">
          <ac:chgData name="Yvonne van der Meulen" userId="5f6fece0-aa25-454e-9b4e-378a81544726" providerId="ADAL" clId="{BF0B4D5F-6BF8-44B5-9F31-0FE01E542B83}" dt="2020-02-12T15:07:50.631" v="2198" actId="26606"/>
          <ac:spMkLst>
            <pc:docMk/>
            <pc:sldMk cId="3166843266" sldId="276"/>
            <ac:spMk id="10" creationId="{39E4C68A-A4A9-48A4-9FF2-D2896B1EA01F}"/>
          </ac:spMkLst>
        </pc:spChg>
        <pc:spChg chg="add del">
          <ac:chgData name="Yvonne van der Meulen" userId="5f6fece0-aa25-454e-9b4e-378a81544726" providerId="ADAL" clId="{BF0B4D5F-6BF8-44B5-9F31-0FE01E542B83}" dt="2020-02-12T15:07:50.631" v="2198" actId="26606"/>
          <ac:spMkLst>
            <pc:docMk/>
            <pc:sldMk cId="3166843266" sldId="276"/>
            <ac:spMk id="12" creationId="{E2B9AEA5-52CB-49A6-AF8A-33502F291B91}"/>
          </ac:spMkLst>
        </pc:spChg>
        <pc:spChg chg="add">
          <ac:chgData name="Yvonne van der Meulen" userId="5f6fece0-aa25-454e-9b4e-378a81544726" providerId="ADAL" clId="{BF0B4D5F-6BF8-44B5-9F31-0FE01E542B83}" dt="2020-02-12T15:07:50.663" v="2199" actId="26606"/>
          <ac:spMkLst>
            <pc:docMk/>
            <pc:sldMk cId="3166843266" sldId="276"/>
            <ac:spMk id="15" creationId="{B0890400-BB8B-4A44-AB63-65C7CA223EBA}"/>
          </ac:spMkLst>
        </pc:spChg>
        <pc:cxnChg chg="add del">
          <ac:chgData name="Yvonne van der Meulen" userId="5f6fece0-aa25-454e-9b4e-378a81544726" providerId="ADAL" clId="{BF0B4D5F-6BF8-44B5-9F31-0FE01E542B83}" dt="2020-02-12T15:07:50.631" v="2198" actId="26606"/>
          <ac:cxnSpMkLst>
            <pc:docMk/>
            <pc:sldMk cId="3166843266" sldId="276"/>
            <ac:cxnSpMk id="8" creationId="{7DBF2D27-EDC2-4824-973A-54049BF229A7}"/>
          </ac:cxnSpMkLst>
        </pc:cxnChg>
        <pc:cxnChg chg="add">
          <ac:chgData name="Yvonne van der Meulen" userId="5f6fece0-aa25-454e-9b4e-378a81544726" providerId="ADAL" clId="{BF0B4D5F-6BF8-44B5-9F31-0FE01E542B83}" dt="2020-02-12T15:07:50.663" v="2199" actId="26606"/>
          <ac:cxnSpMkLst>
            <pc:docMk/>
            <pc:sldMk cId="3166843266" sldId="276"/>
            <ac:cxnSpMk id="14" creationId="{7DBF2D27-EDC2-4824-973A-54049BF229A7}"/>
          </ac:cxnSpMkLst>
        </pc:cxnChg>
        <pc:cxnChg chg="add">
          <ac:chgData name="Yvonne van der Meulen" userId="5f6fece0-aa25-454e-9b4e-378a81544726" providerId="ADAL" clId="{BF0B4D5F-6BF8-44B5-9F31-0FE01E542B83}" dt="2020-02-12T15:07:50.663" v="2199" actId="26606"/>
          <ac:cxnSpMkLst>
            <pc:docMk/>
            <pc:sldMk cId="3166843266" sldId="276"/>
            <ac:cxnSpMk id="16" creationId="{4D39B797-CDC6-4529-8A36-9CBFC9816337}"/>
          </ac:cxnSpMkLst>
        </pc:cxnChg>
      </pc:sldChg>
      <pc:sldChg chg="addSp delSp modSp mod setBg">
        <pc:chgData name="Yvonne van der Meulen" userId="5f6fece0-aa25-454e-9b4e-378a81544726" providerId="ADAL" clId="{BF0B4D5F-6BF8-44B5-9F31-0FE01E542B83}" dt="2020-02-10T12:43:00.243" v="56" actId="26606"/>
        <pc:sldMkLst>
          <pc:docMk/>
          <pc:sldMk cId="540629338" sldId="308"/>
        </pc:sldMkLst>
        <pc:spChg chg="mod">
          <ac:chgData name="Yvonne van der Meulen" userId="5f6fece0-aa25-454e-9b4e-378a81544726" providerId="ADAL" clId="{BF0B4D5F-6BF8-44B5-9F31-0FE01E542B83}" dt="2020-02-10T12:43:00.243" v="56" actId="26606"/>
          <ac:spMkLst>
            <pc:docMk/>
            <pc:sldMk cId="540629338" sldId="308"/>
            <ac:spMk id="4" creationId="{80E7A0FB-0ABD-4865-82D2-915B4998605A}"/>
          </ac:spMkLst>
        </pc:spChg>
        <pc:spChg chg="mod">
          <ac:chgData name="Yvonne van der Meulen" userId="5f6fece0-aa25-454e-9b4e-378a81544726" providerId="ADAL" clId="{BF0B4D5F-6BF8-44B5-9F31-0FE01E542B83}" dt="2020-02-10T12:43:00.243" v="56" actId="26606"/>
          <ac:spMkLst>
            <pc:docMk/>
            <pc:sldMk cId="540629338" sldId="308"/>
            <ac:spMk id="5" creationId="{47D96369-7A67-4B0E-877F-7743070A9182}"/>
          </ac:spMkLst>
        </pc:spChg>
        <pc:spChg chg="add del">
          <ac:chgData name="Yvonne van der Meulen" userId="5f6fece0-aa25-454e-9b4e-378a81544726" providerId="ADAL" clId="{BF0B4D5F-6BF8-44B5-9F31-0FE01E542B83}" dt="2020-02-10T12:43:00.243" v="56" actId="26606"/>
          <ac:spMkLst>
            <pc:docMk/>
            <pc:sldMk cId="540629338" sldId="308"/>
            <ac:spMk id="10" creationId="{47E47667-8CE3-466C-B745-9411E1CE3CF1}"/>
          </ac:spMkLst>
        </pc:spChg>
        <pc:spChg chg="add del">
          <ac:chgData name="Yvonne van der Meulen" userId="5f6fece0-aa25-454e-9b4e-378a81544726" providerId="ADAL" clId="{BF0B4D5F-6BF8-44B5-9F31-0FE01E542B83}" dt="2020-02-10T12:43:00.243" v="56" actId="26606"/>
          <ac:spMkLst>
            <pc:docMk/>
            <pc:sldMk cId="540629338" sldId="308"/>
            <ac:spMk id="12" creationId="{BDF44D33-97EB-4277-B538-B458E3FD16CC}"/>
          </ac:spMkLst>
        </pc:spChg>
        <pc:spChg chg="add del">
          <ac:chgData name="Yvonne van der Meulen" userId="5f6fece0-aa25-454e-9b4e-378a81544726" providerId="ADAL" clId="{BF0B4D5F-6BF8-44B5-9F31-0FE01E542B83}" dt="2020-02-10T12:43:00.243" v="56" actId="26606"/>
          <ac:spMkLst>
            <pc:docMk/>
            <pc:sldMk cId="540629338" sldId="308"/>
            <ac:spMk id="16" creationId="{19D0A23D-BBDB-4BEA-8515-A7D0DF9B3086}"/>
          </ac:spMkLst>
        </pc:spChg>
        <pc:cxnChg chg="add del">
          <ac:chgData name="Yvonne van der Meulen" userId="5f6fece0-aa25-454e-9b4e-378a81544726" providerId="ADAL" clId="{BF0B4D5F-6BF8-44B5-9F31-0FE01E542B83}" dt="2020-02-10T12:43:00.243" v="56" actId="26606"/>
          <ac:cxnSpMkLst>
            <pc:docMk/>
            <pc:sldMk cId="540629338" sldId="308"/>
            <ac:cxnSpMk id="14" creationId="{11534F52-E710-4998-921B-6147812C1889}"/>
          </ac:cxnSpMkLst>
        </pc:cxnChg>
      </pc:sldChg>
      <pc:sldChg chg="modSp add">
        <pc:chgData name="Yvonne van der Meulen" userId="5f6fece0-aa25-454e-9b4e-378a81544726" providerId="ADAL" clId="{BF0B4D5F-6BF8-44B5-9F31-0FE01E542B83}" dt="2020-02-10T12:40:17.005" v="54" actId="20577"/>
        <pc:sldMkLst>
          <pc:docMk/>
          <pc:sldMk cId="3377792480" sldId="315"/>
        </pc:sldMkLst>
        <pc:spChg chg="mod">
          <ac:chgData name="Yvonne van der Meulen" userId="5f6fece0-aa25-454e-9b4e-378a81544726" providerId="ADAL" clId="{BF0B4D5F-6BF8-44B5-9F31-0FE01E542B83}" dt="2020-02-10T12:40:13.455" v="48" actId="20577"/>
          <ac:spMkLst>
            <pc:docMk/>
            <pc:sldMk cId="3377792480" sldId="315"/>
            <ac:spMk id="2" creationId="{9F3CD5D5-CD36-40CF-A79F-6A2475696607}"/>
          </ac:spMkLst>
        </pc:spChg>
        <pc:spChg chg="mod">
          <ac:chgData name="Yvonne van der Meulen" userId="5f6fece0-aa25-454e-9b4e-378a81544726" providerId="ADAL" clId="{BF0B4D5F-6BF8-44B5-9F31-0FE01E542B83}" dt="2020-02-10T12:40:17.005" v="54" actId="20577"/>
          <ac:spMkLst>
            <pc:docMk/>
            <pc:sldMk cId="3377792480" sldId="315"/>
            <ac:spMk id="3" creationId="{D06B7C77-E1A6-4DFF-9825-D389D3AD5FDB}"/>
          </ac:spMkLst>
        </pc:spChg>
      </pc:sldChg>
      <pc:sldChg chg="addSp modSp add mod setBg setClrOvrMap">
        <pc:chgData name="Yvonne van der Meulen" userId="5f6fece0-aa25-454e-9b4e-378a81544726" providerId="ADAL" clId="{BF0B4D5F-6BF8-44B5-9F31-0FE01E542B83}" dt="2020-02-12T09:03:42.300" v="647" actId="20577"/>
        <pc:sldMkLst>
          <pc:docMk/>
          <pc:sldMk cId="1219476698" sldId="316"/>
        </pc:sldMkLst>
        <pc:spChg chg="mod">
          <ac:chgData name="Yvonne van der Meulen" userId="5f6fece0-aa25-454e-9b4e-378a81544726" providerId="ADAL" clId="{BF0B4D5F-6BF8-44B5-9F31-0FE01E542B83}" dt="2020-02-12T09:02:39.431" v="577" actId="26606"/>
          <ac:spMkLst>
            <pc:docMk/>
            <pc:sldMk cId="1219476698" sldId="316"/>
            <ac:spMk id="2" creationId="{0ED6C0C5-0E94-4737-984A-90F22994DC66}"/>
          </ac:spMkLst>
        </pc:spChg>
        <pc:spChg chg="mod">
          <ac:chgData name="Yvonne van der Meulen" userId="5f6fece0-aa25-454e-9b4e-378a81544726" providerId="ADAL" clId="{BF0B4D5F-6BF8-44B5-9F31-0FE01E542B83}" dt="2020-02-12T09:03:42.300" v="647" actId="20577"/>
          <ac:spMkLst>
            <pc:docMk/>
            <pc:sldMk cId="1219476698" sldId="316"/>
            <ac:spMk id="3" creationId="{D3D76297-6033-4002-A2F4-8D9E4A98D193}"/>
          </ac:spMkLst>
        </pc:spChg>
        <pc:picChg chg="add mod">
          <ac:chgData name="Yvonne van der Meulen" userId="5f6fece0-aa25-454e-9b4e-378a81544726" providerId="ADAL" clId="{BF0B4D5F-6BF8-44B5-9F31-0FE01E542B83}" dt="2020-02-12T09:02:46.320" v="578" actId="27614"/>
          <ac:picMkLst>
            <pc:docMk/>
            <pc:sldMk cId="1219476698" sldId="316"/>
            <ac:picMk id="5" creationId="{09C48018-AFDB-4042-A4E7-457252400A09}"/>
          </ac:picMkLst>
        </pc:picChg>
        <pc:cxnChg chg="add">
          <ac:chgData name="Yvonne van der Meulen" userId="5f6fece0-aa25-454e-9b4e-378a81544726" providerId="ADAL" clId="{BF0B4D5F-6BF8-44B5-9F31-0FE01E542B83}" dt="2020-02-12T09:02:39.431" v="577" actId="26606"/>
          <ac:cxnSpMkLst>
            <pc:docMk/>
            <pc:sldMk cId="1219476698" sldId="316"/>
            <ac:cxnSpMk id="9" creationId="{CA6D172C-500C-4261-8699-974108E6798B}"/>
          </ac:cxnSpMkLst>
        </pc:cxnChg>
      </pc:sldChg>
      <pc:sldChg chg="addSp modSp add mod ord setBg setClrOvrMap">
        <pc:chgData name="Yvonne van der Meulen" userId="5f6fece0-aa25-454e-9b4e-378a81544726" providerId="ADAL" clId="{BF0B4D5F-6BF8-44B5-9F31-0FE01E542B83}" dt="2020-02-10T13:45:49.381" v="355"/>
        <pc:sldMkLst>
          <pc:docMk/>
          <pc:sldMk cId="2966212340" sldId="318"/>
        </pc:sldMkLst>
        <pc:spChg chg="mod">
          <ac:chgData name="Yvonne van der Meulen" userId="5f6fece0-aa25-454e-9b4e-378a81544726" providerId="ADAL" clId="{BF0B4D5F-6BF8-44B5-9F31-0FE01E542B83}" dt="2020-02-10T13:44:58.885" v="263" actId="26606"/>
          <ac:spMkLst>
            <pc:docMk/>
            <pc:sldMk cId="2966212340" sldId="318"/>
            <ac:spMk id="2" creationId="{349FD7D8-CFA5-4CA4-8871-025186A62823}"/>
          </ac:spMkLst>
        </pc:spChg>
        <pc:spChg chg="mod">
          <ac:chgData name="Yvonne van der Meulen" userId="5f6fece0-aa25-454e-9b4e-378a81544726" providerId="ADAL" clId="{BF0B4D5F-6BF8-44B5-9F31-0FE01E542B83}" dt="2020-02-10T13:45:34.417" v="353" actId="20577"/>
          <ac:spMkLst>
            <pc:docMk/>
            <pc:sldMk cId="2966212340" sldId="318"/>
            <ac:spMk id="3" creationId="{4E510944-A5A8-42C5-8740-94119248F487}"/>
          </ac:spMkLst>
        </pc:spChg>
        <pc:spChg chg="add">
          <ac:chgData name="Yvonne van der Meulen" userId="5f6fece0-aa25-454e-9b4e-378a81544726" providerId="ADAL" clId="{BF0B4D5F-6BF8-44B5-9F31-0FE01E542B83}" dt="2020-02-10T13:44:58.885" v="263" actId="26606"/>
          <ac:spMkLst>
            <pc:docMk/>
            <pc:sldMk cId="2966212340" sldId="318"/>
            <ac:spMk id="8" creationId="{A10C41F2-1746-4431-9B52-B9F147A896B8}"/>
          </ac:spMkLst>
        </pc:spChg>
        <pc:spChg chg="add">
          <ac:chgData name="Yvonne van der Meulen" userId="5f6fece0-aa25-454e-9b4e-378a81544726" providerId="ADAL" clId="{BF0B4D5F-6BF8-44B5-9F31-0FE01E542B83}" dt="2020-02-10T13:44:58.885" v="263" actId="26606"/>
          <ac:spMkLst>
            <pc:docMk/>
            <pc:sldMk cId="2966212340" sldId="318"/>
            <ac:spMk id="10" creationId="{7984928E-D694-4849-BBAD-D7C7DC405478}"/>
          </ac:spMkLst>
        </pc:spChg>
        <pc:cxnChg chg="add">
          <ac:chgData name="Yvonne van der Meulen" userId="5f6fece0-aa25-454e-9b4e-378a81544726" providerId="ADAL" clId="{BF0B4D5F-6BF8-44B5-9F31-0FE01E542B83}" dt="2020-02-10T13:44:58.885" v="263" actId="26606"/>
          <ac:cxnSpMkLst>
            <pc:docMk/>
            <pc:sldMk cId="2966212340" sldId="318"/>
            <ac:cxnSpMk id="12" creationId="{99237721-19CF-41B1-AA0A-E1E1A8282D52}"/>
          </ac:cxnSpMkLst>
        </pc:cxnChg>
      </pc:sldChg>
      <pc:sldChg chg="addSp modSp add mod setBg modAnim">
        <pc:chgData name="Yvonne van der Meulen" userId="5f6fece0-aa25-454e-9b4e-378a81544726" providerId="ADAL" clId="{BF0B4D5F-6BF8-44B5-9F31-0FE01E542B83}" dt="2020-02-12T09:08:12.618" v="671"/>
        <pc:sldMkLst>
          <pc:docMk/>
          <pc:sldMk cId="2013687301" sldId="319"/>
        </pc:sldMkLst>
        <pc:spChg chg="mod">
          <ac:chgData name="Yvonne van der Meulen" userId="5f6fece0-aa25-454e-9b4e-378a81544726" providerId="ADAL" clId="{BF0B4D5F-6BF8-44B5-9F31-0FE01E542B83}" dt="2020-02-12T08:59:29.355" v="432" actId="20577"/>
          <ac:spMkLst>
            <pc:docMk/>
            <pc:sldMk cId="2013687301" sldId="319"/>
            <ac:spMk id="2" creationId="{CAFA8C0D-40ED-4D75-BE1A-4B6565E06ED3}"/>
          </ac:spMkLst>
        </pc:spChg>
        <pc:spChg chg="mod">
          <ac:chgData name="Yvonne van der Meulen" userId="5f6fece0-aa25-454e-9b4e-378a81544726" providerId="ADAL" clId="{BF0B4D5F-6BF8-44B5-9F31-0FE01E542B83}" dt="2020-02-12T09:08:05.570" v="670" actId="20577"/>
          <ac:spMkLst>
            <pc:docMk/>
            <pc:sldMk cId="2013687301" sldId="319"/>
            <ac:spMk id="3" creationId="{B82037EA-0CE5-4690-A3F9-254F6DC7C37D}"/>
          </ac:spMkLst>
        </pc:spChg>
        <pc:spChg chg="add">
          <ac:chgData name="Yvonne van der Meulen" userId="5f6fece0-aa25-454e-9b4e-378a81544726" providerId="ADAL" clId="{BF0B4D5F-6BF8-44B5-9F31-0FE01E542B83}" dt="2020-02-12T08:57:55.388" v="429" actId="26606"/>
          <ac:spMkLst>
            <pc:docMk/>
            <pc:sldMk cId="2013687301" sldId="319"/>
            <ac:spMk id="71" creationId="{16BA3B9B-A5EE-4E60-B809-93226826189D}"/>
          </ac:spMkLst>
        </pc:spChg>
        <pc:picChg chg="add mod">
          <ac:chgData name="Yvonne van der Meulen" userId="5f6fece0-aa25-454e-9b4e-378a81544726" providerId="ADAL" clId="{BF0B4D5F-6BF8-44B5-9F31-0FE01E542B83}" dt="2020-02-12T08:59:38.511" v="435" actId="1076"/>
          <ac:picMkLst>
            <pc:docMk/>
            <pc:sldMk cId="2013687301" sldId="319"/>
            <ac:picMk id="1026" creationId="{F60FDF44-7872-4A6C-9B7A-2C7D2C3EA692}"/>
          </ac:picMkLst>
        </pc:picChg>
        <pc:cxnChg chg="add">
          <ac:chgData name="Yvonne van der Meulen" userId="5f6fece0-aa25-454e-9b4e-378a81544726" providerId="ADAL" clId="{BF0B4D5F-6BF8-44B5-9F31-0FE01E542B83}" dt="2020-02-12T08:57:55.388" v="429" actId="26606"/>
          <ac:cxnSpMkLst>
            <pc:docMk/>
            <pc:sldMk cId="2013687301" sldId="319"/>
            <ac:cxnSpMk id="73" creationId="{2F119B9D-EB57-4E21-A62E-D4EB28B107D7}"/>
          </ac:cxnSpMkLst>
        </pc:cxnChg>
      </pc:sldChg>
      <pc:sldChg chg="addSp delSp modSp add mod setBg setClrOvrMap">
        <pc:chgData name="Yvonne van der Meulen" userId="5f6fece0-aa25-454e-9b4e-378a81544726" providerId="ADAL" clId="{BF0B4D5F-6BF8-44B5-9F31-0FE01E542B83}" dt="2020-02-12T09:04:48.898" v="652" actId="26606"/>
        <pc:sldMkLst>
          <pc:docMk/>
          <pc:sldMk cId="1205254741" sldId="320"/>
        </pc:sldMkLst>
        <pc:spChg chg="mod">
          <ac:chgData name="Yvonne van der Meulen" userId="5f6fece0-aa25-454e-9b4e-378a81544726" providerId="ADAL" clId="{BF0B4D5F-6BF8-44B5-9F31-0FE01E542B83}" dt="2020-02-12T09:04:48.898" v="652" actId="26606"/>
          <ac:spMkLst>
            <pc:docMk/>
            <pc:sldMk cId="1205254741" sldId="320"/>
            <ac:spMk id="2" creationId="{B1755C69-A1B6-4B1C-B31E-C92D7987A443}"/>
          </ac:spMkLst>
        </pc:spChg>
        <pc:spChg chg="mod">
          <ac:chgData name="Yvonne van der Meulen" userId="5f6fece0-aa25-454e-9b4e-378a81544726" providerId="ADAL" clId="{BF0B4D5F-6BF8-44B5-9F31-0FE01E542B83}" dt="2020-02-12T09:04:48.898" v="652" actId="26606"/>
          <ac:spMkLst>
            <pc:docMk/>
            <pc:sldMk cId="1205254741" sldId="320"/>
            <ac:spMk id="3" creationId="{E6D174CE-4F1D-4CE0-93CD-CDE337329B61}"/>
          </ac:spMkLst>
        </pc:spChg>
        <pc:spChg chg="add del">
          <ac:chgData name="Yvonne van der Meulen" userId="5f6fece0-aa25-454e-9b4e-378a81544726" providerId="ADAL" clId="{BF0B4D5F-6BF8-44B5-9F31-0FE01E542B83}" dt="2020-02-12T09:04:48.898" v="652" actId="26606"/>
          <ac:spMkLst>
            <pc:docMk/>
            <pc:sldMk cId="1205254741" sldId="320"/>
            <ac:spMk id="8" creationId="{F9B8E572-2CE6-4185-BC38-989024BC010D}"/>
          </ac:spMkLst>
        </pc:spChg>
        <pc:picChg chg="add mod">
          <ac:chgData name="Yvonne van der Meulen" userId="5f6fece0-aa25-454e-9b4e-378a81544726" providerId="ADAL" clId="{BF0B4D5F-6BF8-44B5-9F31-0FE01E542B83}" dt="2020-02-12T09:04:48.898" v="652" actId="26606"/>
          <ac:picMkLst>
            <pc:docMk/>
            <pc:sldMk cId="1205254741" sldId="320"/>
            <ac:picMk id="2050" creationId="{023D3273-E912-45BF-9DEE-91D4BEA05E9C}"/>
          </ac:picMkLst>
        </pc:picChg>
        <pc:cxnChg chg="add del">
          <ac:chgData name="Yvonne van der Meulen" userId="5f6fece0-aa25-454e-9b4e-378a81544726" providerId="ADAL" clId="{BF0B4D5F-6BF8-44B5-9F31-0FE01E542B83}" dt="2020-02-12T09:04:48.898" v="652" actId="26606"/>
          <ac:cxnSpMkLst>
            <pc:docMk/>
            <pc:sldMk cId="1205254741" sldId="320"/>
            <ac:cxnSpMk id="10" creationId="{75415567-45D9-4FB5-B020-6FAD77889407}"/>
          </ac:cxnSpMkLst>
        </pc:cxnChg>
      </pc:sldChg>
      <pc:sldChg chg="addSp delSp modSp add mod setBg modNotesTx">
        <pc:chgData name="Yvonne van der Meulen" userId="5f6fece0-aa25-454e-9b4e-378a81544726" providerId="ADAL" clId="{BF0B4D5F-6BF8-44B5-9F31-0FE01E542B83}" dt="2020-02-12T09:13:15.814" v="898" actId="20577"/>
        <pc:sldMkLst>
          <pc:docMk/>
          <pc:sldMk cId="3815163343" sldId="321"/>
        </pc:sldMkLst>
        <pc:spChg chg="mod">
          <ac:chgData name="Yvonne van der Meulen" userId="5f6fece0-aa25-454e-9b4e-378a81544726" providerId="ADAL" clId="{BF0B4D5F-6BF8-44B5-9F31-0FE01E542B83}" dt="2020-02-12T09:11:30.620" v="887" actId="26606"/>
          <ac:spMkLst>
            <pc:docMk/>
            <pc:sldMk cId="3815163343" sldId="321"/>
            <ac:spMk id="2" creationId="{CF589BF7-84BA-4197-B90A-998F21D30373}"/>
          </ac:spMkLst>
        </pc:spChg>
        <pc:spChg chg="mod ord">
          <ac:chgData name="Yvonne van der Meulen" userId="5f6fece0-aa25-454e-9b4e-378a81544726" providerId="ADAL" clId="{BF0B4D5F-6BF8-44B5-9F31-0FE01E542B83}" dt="2020-02-12T09:11:48.559" v="895" actId="5793"/>
          <ac:spMkLst>
            <pc:docMk/>
            <pc:sldMk cId="3815163343" sldId="321"/>
            <ac:spMk id="3" creationId="{EF3E240A-9E02-4B6F-BCAB-D464D0B48DF5}"/>
          </ac:spMkLst>
        </pc:spChg>
        <pc:spChg chg="add del">
          <ac:chgData name="Yvonne van der Meulen" userId="5f6fece0-aa25-454e-9b4e-378a81544726" providerId="ADAL" clId="{BF0B4D5F-6BF8-44B5-9F31-0FE01E542B83}" dt="2020-02-12T09:11:30.620" v="887" actId="26606"/>
          <ac:spMkLst>
            <pc:docMk/>
            <pc:sldMk cId="3815163343" sldId="321"/>
            <ac:spMk id="9" creationId="{4038CB10-1F5C-4D54-9DF7-12586DE5B007}"/>
          </ac:spMkLst>
        </pc:spChg>
        <pc:spChg chg="add del">
          <ac:chgData name="Yvonne van der Meulen" userId="5f6fece0-aa25-454e-9b4e-378a81544726" providerId="ADAL" clId="{BF0B4D5F-6BF8-44B5-9F31-0FE01E542B83}" dt="2020-02-12T09:11:30.620" v="887" actId="26606"/>
          <ac:spMkLst>
            <pc:docMk/>
            <pc:sldMk cId="3815163343" sldId="321"/>
            <ac:spMk id="11" creationId="{73ED6512-6858-4552-B699-9A97FE9A4EA2}"/>
          </ac:spMkLst>
        </pc:spChg>
        <pc:picChg chg="add mod">
          <ac:chgData name="Yvonne van der Meulen" userId="5f6fece0-aa25-454e-9b4e-378a81544726" providerId="ADAL" clId="{BF0B4D5F-6BF8-44B5-9F31-0FE01E542B83}" dt="2020-02-12T09:11:52.731" v="896" actId="1076"/>
          <ac:picMkLst>
            <pc:docMk/>
            <pc:sldMk cId="3815163343" sldId="321"/>
            <ac:picMk id="4" creationId="{5CAFB8C9-7B4A-4193-B9D6-ACA73CCAACC5}"/>
          </ac:picMkLst>
        </pc:picChg>
      </pc:sldChg>
      <pc:sldChg chg="addSp delSp modSp add mod setBg setClrOvrMap">
        <pc:chgData name="Yvonne van der Meulen" userId="5f6fece0-aa25-454e-9b4e-378a81544726" providerId="ADAL" clId="{BF0B4D5F-6BF8-44B5-9F31-0FE01E542B83}" dt="2020-02-12T09:16:35.319" v="1122" actId="207"/>
        <pc:sldMkLst>
          <pc:docMk/>
          <pc:sldMk cId="149956557" sldId="322"/>
        </pc:sldMkLst>
        <pc:spChg chg="mod">
          <ac:chgData name="Yvonne van der Meulen" userId="5f6fece0-aa25-454e-9b4e-378a81544726" providerId="ADAL" clId="{BF0B4D5F-6BF8-44B5-9F31-0FE01E542B83}" dt="2020-02-12T09:16:19.852" v="1119" actId="26606"/>
          <ac:spMkLst>
            <pc:docMk/>
            <pc:sldMk cId="149956557" sldId="322"/>
            <ac:spMk id="2" creationId="{928BD763-FF89-441F-A003-AAF6380C3FDE}"/>
          </ac:spMkLst>
        </pc:spChg>
        <pc:spChg chg="mod">
          <ac:chgData name="Yvonne van der Meulen" userId="5f6fece0-aa25-454e-9b4e-378a81544726" providerId="ADAL" clId="{BF0B4D5F-6BF8-44B5-9F31-0FE01E542B83}" dt="2020-02-12T09:16:35.319" v="1122" actId="207"/>
          <ac:spMkLst>
            <pc:docMk/>
            <pc:sldMk cId="149956557" sldId="322"/>
            <ac:spMk id="3" creationId="{A9F78B82-C4A8-4616-8C32-F853BA5CE13F}"/>
          </ac:spMkLst>
        </pc:spChg>
        <pc:spChg chg="add">
          <ac:chgData name="Yvonne van der Meulen" userId="5f6fece0-aa25-454e-9b4e-378a81544726" providerId="ADAL" clId="{BF0B4D5F-6BF8-44B5-9F31-0FE01E542B83}" dt="2020-02-12T09:16:19.852" v="1119" actId="26606"/>
          <ac:spMkLst>
            <pc:docMk/>
            <pc:sldMk cId="149956557" sldId="322"/>
            <ac:spMk id="12" creationId="{B32DC26D-8B9B-4CC1-B3CC-D3EA0FB162CD}"/>
          </ac:spMkLst>
        </pc:spChg>
        <pc:picChg chg="add del">
          <ac:chgData name="Yvonne van der Meulen" userId="5f6fece0-aa25-454e-9b4e-378a81544726" providerId="ADAL" clId="{BF0B4D5F-6BF8-44B5-9F31-0FE01E542B83}" dt="2020-02-12T09:16:19.836" v="1118" actId="26606"/>
          <ac:picMkLst>
            <pc:docMk/>
            <pc:sldMk cId="149956557" sldId="322"/>
            <ac:picMk id="5" creationId="{ED0CB9EF-4C38-4CF9-A884-F8DB0B3DC62D}"/>
          </ac:picMkLst>
        </pc:picChg>
        <pc:picChg chg="add mod">
          <ac:chgData name="Yvonne van der Meulen" userId="5f6fece0-aa25-454e-9b4e-378a81544726" providerId="ADAL" clId="{BF0B4D5F-6BF8-44B5-9F31-0FE01E542B83}" dt="2020-02-12T09:16:24.927" v="1120" actId="27614"/>
          <ac:picMkLst>
            <pc:docMk/>
            <pc:sldMk cId="149956557" sldId="322"/>
            <ac:picMk id="13" creationId="{696D31C8-50BC-4718-92BF-31E30B5E1286}"/>
          </ac:picMkLst>
        </pc:picChg>
        <pc:cxnChg chg="add del">
          <ac:chgData name="Yvonne van der Meulen" userId="5f6fece0-aa25-454e-9b4e-378a81544726" providerId="ADAL" clId="{BF0B4D5F-6BF8-44B5-9F31-0FE01E542B83}" dt="2020-02-12T09:16:19.836" v="1118" actId="26606"/>
          <ac:cxnSpMkLst>
            <pc:docMk/>
            <pc:sldMk cId="149956557" sldId="322"/>
            <ac:cxnSpMk id="9" creationId="{CA6D172C-500C-4261-8699-974108E6798B}"/>
          </ac:cxnSpMkLst>
        </pc:cxnChg>
        <pc:cxnChg chg="add">
          <ac:chgData name="Yvonne van der Meulen" userId="5f6fece0-aa25-454e-9b4e-378a81544726" providerId="ADAL" clId="{BF0B4D5F-6BF8-44B5-9F31-0FE01E542B83}" dt="2020-02-12T09:16:19.852" v="1119" actId="26606"/>
          <ac:cxnSpMkLst>
            <pc:docMk/>
            <pc:sldMk cId="149956557" sldId="322"/>
            <ac:cxnSpMk id="11" creationId="{FBB7ADC3-53A0-44F2-914A-78CADAF33411}"/>
          </ac:cxnSpMkLst>
        </pc:cxnChg>
      </pc:sldChg>
      <pc:sldChg chg="addSp modSp add mod setBg">
        <pc:chgData name="Yvonne van der Meulen" userId="5f6fece0-aa25-454e-9b4e-378a81544726" providerId="ADAL" clId="{BF0B4D5F-6BF8-44B5-9F31-0FE01E542B83}" dt="2020-02-12T09:18:48.432" v="1318" actId="27614"/>
        <pc:sldMkLst>
          <pc:docMk/>
          <pc:sldMk cId="3480872516" sldId="323"/>
        </pc:sldMkLst>
        <pc:spChg chg="mod">
          <ac:chgData name="Yvonne van der Meulen" userId="5f6fece0-aa25-454e-9b4e-378a81544726" providerId="ADAL" clId="{BF0B4D5F-6BF8-44B5-9F31-0FE01E542B83}" dt="2020-02-12T09:18:44.744" v="1317" actId="26606"/>
          <ac:spMkLst>
            <pc:docMk/>
            <pc:sldMk cId="3480872516" sldId="323"/>
            <ac:spMk id="2" creationId="{52AC6D7D-9A24-40F2-9D9A-D0C03098037D}"/>
          </ac:spMkLst>
        </pc:spChg>
        <pc:spChg chg="mod">
          <ac:chgData name="Yvonne van der Meulen" userId="5f6fece0-aa25-454e-9b4e-378a81544726" providerId="ADAL" clId="{BF0B4D5F-6BF8-44B5-9F31-0FE01E542B83}" dt="2020-02-12T09:18:44.744" v="1317" actId="26606"/>
          <ac:spMkLst>
            <pc:docMk/>
            <pc:sldMk cId="3480872516" sldId="323"/>
            <ac:spMk id="3" creationId="{3E4B59B2-0D84-4F3F-B207-2410D17C2E04}"/>
          </ac:spMkLst>
        </pc:spChg>
        <pc:picChg chg="add mod">
          <ac:chgData name="Yvonne van der Meulen" userId="5f6fece0-aa25-454e-9b4e-378a81544726" providerId="ADAL" clId="{BF0B4D5F-6BF8-44B5-9F31-0FE01E542B83}" dt="2020-02-12T09:18:48.432" v="1318" actId="27614"/>
          <ac:picMkLst>
            <pc:docMk/>
            <pc:sldMk cId="3480872516" sldId="323"/>
            <ac:picMk id="5" creationId="{AC08A360-5AF5-44BB-AB43-4A64833F70CF}"/>
          </ac:picMkLst>
        </pc:picChg>
      </pc:sldChg>
      <pc:sldChg chg="modSp add">
        <pc:chgData name="Yvonne van der Meulen" userId="5f6fece0-aa25-454e-9b4e-378a81544726" providerId="ADAL" clId="{BF0B4D5F-6BF8-44B5-9F31-0FE01E542B83}" dt="2020-02-12T09:20:33.846" v="1430" actId="20577"/>
        <pc:sldMkLst>
          <pc:docMk/>
          <pc:sldMk cId="4201293870" sldId="324"/>
        </pc:sldMkLst>
        <pc:spChg chg="mod">
          <ac:chgData name="Yvonne van der Meulen" userId="5f6fece0-aa25-454e-9b4e-378a81544726" providerId="ADAL" clId="{BF0B4D5F-6BF8-44B5-9F31-0FE01E542B83}" dt="2020-02-12T09:19:30.571" v="1350" actId="20577"/>
          <ac:spMkLst>
            <pc:docMk/>
            <pc:sldMk cId="4201293870" sldId="324"/>
            <ac:spMk id="2" creationId="{D531B3F1-CC70-41AF-8955-7C427819319D}"/>
          </ac:spMkLst>
        </pc:spChg>
        <pc:spChg chg="mod">
          <ac:chgData name="Yvonne van der Meulen" userId="5f6fece0-aa25-454e-9b4e-378a81544726" providerId="ADAL" clId="{BF0B4D5F-6BF8-44B5-9F31-0FE01E542B83}" dt="2020-02-12T09:20:33.846" v="1430" actId="20577"/>
          <ac:spMkLst>
            <pc:docMk/>
            <pc:sldMk cId="4201293870" sldId="324"/>
            <ac:spMk id="3" creationId="{02B0ECF0-49D8-4118-90F5-4345DE87C5D6}"/>
          </ac:spMkLst>
        </pc:spChg>
      </pc:sldChg>
      <pc:sldChg chg="addSp modSp add modAnim">
        <pc:chgData name="Yvonne van der Meulen" userId="5f6fece0-aa25-454e-9b4e-378a81544726" providerId="ADAL" clId="{BF0B4D5F-6BF8-44B5-9F31-0FE01E542B83}" dt="2020-02-12T09:26:25.727" v="1780"/>
        <pc:sldMkLst>
          <pc:docMk/>
          <pc:sldMk cId="646736249" sldId="325"/>
        </pc:sldMkLst>
        <pc:spChg chg="mod">
          <ac:chgData name="Yvonne van der Meulen" userId="5f6fece0-aa25-454e-9b4e-378a81544726" providerId="ADAL" clId="{BF0B4D5F-6BF8-44B5-9F31-0FE01E542B83}" dt="2020-02-12T09:21:57.758" v="1450" actId="20577"/>
          <ac:spMkLst>
            <pc:docMk/>
            <pc:sldMk cId="646736249" sldId="325"/>
            <ac:spMk id="2" creationId="{AF0B4F0B-05B0-4BA0-B978-A74E722CAD79}"/>
          </ac:spMkLst>
        </pc:spChg>
        <pc:spChg chg="mod">
          <ac:chgData name="Yvonne van der Meulen" userId="5f6fece0-aa25-454e-9b4e-378a81544726" providerId="ADAL" clId="{BF0B4D5F-6BF8-44B5-9F31-0FE01E542B83}" dt="2020-02-12T09:26:14.440" v="1779" actId="313"/>
          <ac:spMkLst>
            <pc:docMk/>
            <pc:sldMk cId="646736249" sldId="325"/>
            <ac:spMk id="3" creationId="{B24EA123-080F-4CF5-8BEB-6F0B1C3CB397}"/>
          </ac:spMkLst>
        </pc:spChg>
        <pc:spChg chg="add mod">
          <ac:chgData name="Yvonne van der Meulen" userId="5f6fece0-aa25-454e-9b4e-378a81544726" providerId="ADAL" clId="{BF0B4D5F-6BF8-44B5-9F31-0FE01E542B83}" dt="2020-02-12T09:26:01.343" v="1778" actId="27636"/>
          <ac:spMkLst>
            <pc:docMk/>
            <pc:sldMk cId="646736249" sldId="325"/>
            <ac:spMk id="4" creationId="{830E93E4-2F2F-444A-8C57-5452BB57AE2A}"/>
          </ac:spMkLst>
        </pc:spChg>
      </pc:sldChg>
      <pc:sldChg chg="addSp modSp add">
        <pc:chgData name="Yvonne van der Meulen" userId="5f6fece0-aa25-454e-9b4e-378a81544726" providerId="ADAL" clId="{BF0B4D5F-6BF8-44B5-9F31-0FE01E542B83}" dt="2020-02-12T09:34:15.397" v="1926" actId="14100"/>
        <pc:sldMkLst>
          <pc:docMk/>
          <pc:sldMk cId="2076632602" sldId="326"/>
        </pc:sldMkLst>
        <pc:spChg chg="mod">
          <ac:chgData name="Yvonne van der Meulen" userId="5f6fece0-aa25-454e-9b4e-378a81544726" providerId="ADAL" clId="{BF0B4D5F-6BF8-44B5-9F31-0FE01E542B83}" dt="2020-02-12T09:26:47.194" v="1790" actId="20577"/>
          <ac:spMkLst>
            <pc:docMk/>
            <pc:sldMk cId="2076632602" sldId="326"/>
            <ac:spMk id="2" creationId="{81AFD773-A039-4731-9289-1226C23EF7F6}"/>
          </ac:spMkLst>
        </pc:spChg>
        <pc:spChg chg="mod">
          <ac:chgData name="Yvonne van der Meulen" userId="5f6fece0-aa25-454e-9b4e-378a81544726" providerId="ADAL" clId="{BF0B4D5F-6BF8-44B5-9F31-0FE01E542B83}" dt="2020-02-12T09:34:15.397" v="1926" actId="14100"/>
          <ac:spMkLst>
            <pc:docMk/>
            <pc:sldMk cId="2076632602" sldId="326"/>
            <ac:spMk id="3" creationId="{A41BE01F-6984-4F42-A466-509EA15BF969}"/>
          </ac:spMkLst>
        </pc:spChg>
        <pc:picChg chg="add mod">
          <ac:chgData name="Yvonne van der Meulen" userId="5f6fece0-aa25-454e-9b4e-378a81544726" providerId="ADAL" clId="{BF0B4D5F-6BF8-44B5-9F31-0FE01E542B83}" dt="2020-02-12T09:31:59.547" v="1809" actId="14100"/>
          <ac:picMkLst>
            <pc:docMk/>
            <pc:sldMk cId="2076632602" sldId="326"/>
            <ac:picMk id="3074" creationId="{B72CFA6D-6A83-4D47-A69A-38105A2EFA69}"/>
          </ac:picMkLst>
        </pc:picChg>
        <pc:picChg chg="add mod">
          <ac:chgData name="Yvonne van der Meulen" userId="5f6fece0-aa25-454e-9b4e-378a81544726" providerId="ADAL" clId="{BF0B4D5F-6BF8-44B5-9F31-0FE01E542B83}" dt="2020-02-12T09:31:54.937" v="1808" actId="1076"/>
          <ac:picMkLst>
            <pc:docMk/>
            <pc:sldMk cId="2076632602" sldId="326"/>
            <ac:picMk id="3076" creationId="{71058616-77AD-4366-B19A-F7EC519154DF}"/>
          </ac:picMkLst>
        </pc:picChg>
      </pc:sldChg>
      <pc:sldChg chg="addSp delSp modSp add mod setBg setClrOvrMap">
        <pc:chgData name="Yvonne van der Meulen" userId="5f6fece0-aa25-454e-9b4e-378a81544726" providerId="ADAL" clId="{BF0B4D5F-6BF8-44B5-9F31-0FE01E542B83}" dt="2020-02-12T09:35:30.870" v="1997" actId="207"/>
        <pc:sldMkLst>
          <pc:docMk/>
          <pc:sldMk cId="3842128532" sldId="327"/>
        </pc:sldMkLst>
        <pc:spChg chg="mod">
          <ac:chgData name="Yvonne van der Meulen" userId="5f6fece0-aa25-454e-9b4e-378a81544726" providerId="ADAL" clId="{BF0B4D5F-6BF8-44B5-9F31-0FE01E542B83}" dt="2020-02-12T09:34:55.763" v="1956" actId="20577"/>
          <ac:spMkLst>
            <pc:docMk/>
            <pc:sldMk cId="3842128532" sldId="327"/>
            <ac:spMk id="2" creationId="{010C3FE8-A2F3-4C91-9FF3-FF2A2B716C8D}"/>
          </ac:spMkLst>
        </pc:spChg>
        <pc:spChg chg="del mod">
          <ac:chgData name="Yvonne van der Meulen" userId="5f6fece0-aa25-454e-9b4e-378a81544726" providerId="ADAL" clId="{BF0B4D5F-6BF8-44B5-9F31-0FE01E542B83}" dt="2020-02-12T09:35:02.773" v="1957" actId="478"/>
          <ac:spMkLst>
            <pc:docMk/>
            <pc:sldMk cId="3842128532" sldId="327"/>
            <ac:spMk id="3" creationId="{BE40AD46-DF83-43FB-A332-CEFA9883F226}"/>
          </ac:spMkLst>
        </pc:spChg>
        <pc:spChg chg="add del">
          <ac:chgData name="Yvonne van der Meulen" userId="5f6fece0-aa25-454e-9b4e-378a81544726" providerId="ADAL" clId="{BF0B4D5F-6BF8-44B5-9F31-0FE01E542B83}" dt="2020-02-12T09:34:47.668" v="1929" actId="26606"/>
          <ac:spMkLst>
            <pc:docMk/>
            <pc:sldMk cId="3842128532" sldId="327"/>
            <ac:spMk id="8" creationId="{A10C41F2-1746-4431-9B52-B9F147A896B8}"/>
          </ac:spMkLst>
        </pc:spChg>
        <pc:spChg chg="add mod">
          <ac:chgData name="Yvonne van der Meulen" userId="5f6fece0-aa25-454e-9b4e-378a81544726" providerId="ADAL" clId="{BF0B4D5F-6BF8-44B5-9F31-0FE01E542B83}" dt="2020-02-12T09:35:30.870" v="1997" actId="207"/>
          <ac:spMkLst>
            <pc:docMk/>
            <pc:sldMk cId="3842128532" sldId="327"/>
            <ac:spMk id="9" creationId="{C86C13C4-315F-4EDE-9A22-E36D348E08CF}"/>
          </ac:spMkLst>
        </pc:spChg>
        <pc:spChg chg="add del">
          <ac:chgData name="Yvonne van der Meulen" userId="5f6fece0-aa25-454e-9b4e-378a81544726" providerId="ADAL" clId="{BF0B4D5F-6BF8-44B5-9F31-0FE01E542B83}" dt="2020-02-12T09:34:47.668" v="1929" actId="26606"/>
          <ac:spMkLst>
            <pc:docMk/>
            <pc:sldMk cId="3842128532" sldId="327"/>
            <ac:spMk id="10" creationId="{7984928E-D694-4849-BBAD-D7C7DC405478}"/>
          </ac:spMkLst>
        </pc:spChg>
        <pc:spChg chg="add">
          <ac:chgData name="Yvonne van der Meulen" userId="5f6fece0-aa25-454e-9b4e-378a81544726" providerId="ADAL" clId="{BF0B4D5F-6BF8-44B5-9F31-0FE01E542B83}" dt="2020-02-12T09:34:47.683" v="1930" actId="26606"/>
          <ac:spMkLst>
            <pc:docMk/>
            <pc:sldMk cId="3842128532" sldId="327"/>
            <ac:spMk id="14" creationId="{FBA6828D-410E-4E1B-8CAD-4972FBB3B907}"/>
          </ac:spMkLst>
        </pc:spChg>
        <pc:spChg chg="add">
          <ac:chgData name="Yvonne van der Meulen" userId="5f6fece0-aa25-454e-9b4e-378a81544726" providerId="ADAL" clId="{BF0B4D5F-6BF8-44B5-9F31-0FE01E542B83}" dt="2020-02-12T09:34:47.683" v="1930" actId="26606"/>
          <ac:spMkLst>
            <pc:docMk/>
            <pc:sldMk cId="3842128532" sldId="327"/>
            <ac:spMk id="15" creationId="{6D428773-F789-43B7-B5FD-AE49E5BD2E79}"/>
          </ac:spMkLst>
        </pc:spChg>
        <pc:cxnChg chg="add del">
          <ac:chgData name="Yvonne van der Meulen" userId="5f6fece0-aa25-454e-9b4e-378a81544726" providerId="ADAL" clId="{BF0B4D5F-6BF8-44B5-9F31-0FE01E542B83}" dt="2020-02-12T09:34:47.668" v="1929" actId="26606"/>
          <ac:cxnSpMkLst>
            <pc:docMk/>
            <pc:sldMk cId="3842128532" sldId="327"/>
            <ac:cxnSpMk id="12" creationId="{99237721-19CF-41B1-AA0A-E1E1A8282D52}"/>
          </ac:cxnSpMkLst>
        </pc:cxnChg>
      </pc:sldChg>
      <pc:sldChg chg="addSp modSp add">
        <pc:chgData name="Yvonne van der Meulen" userId="5f6fece0-aa25-454e-9b4e-378a81544726" providerId="ADAL" clId="{BF0B4D5F-6BF8-44B5-9F31-0FE01E542B83}" dt="2020-02-12T09:37:45.614" v="2172" actId="14100"/>
        <pc:sldMkLst>
          <pc:docMk/>
          <pc:sldMk cId="2173351058" sldId="328"/>
        </pc:sldMkLst>
        <pc:spChg chg="mod">
          <ac:chgData name="Yvonne van der Meulen" userId="5f6fece0-aa25-454e-9b4e-378a81544726" providerId="ADAL" clId="{BF0B4D5F-6BF8-44B5-9F31-0FE01E542B83}" dt="2020-02-12T09:36:15.494" v="2021" actId="255"/>
          <ac:spMkLst>
            <pc:docMk/>
            <pc:sldMk cId="2173351058" sldId="328"/>
            <ac:spMk id="2" creationId="{E0BCBAD6-2F2E-4BC5-8C15-B650EF4EFF99}"/>
          </ac:spMkLst>
        </pc:spChg>
        <pc:spChg chg="mod">
          <ac:chgData name="Yvonne van der Meulen" userId="5f6fece0-aa25-454e-9b4e-378a81544726" providerId="ADAL" clId="{BF0B4D5F-6BF8-44B5-9F31-0FE01E542B83}" dt="2020-02-12T09:36:48.072" v="2166" actId="20577"/>
          <ac:spMkLst>
            <pc:docMk/>
            <pc:sldMk cId="2173351058" sldId="328"/>
            <ac:spMk id="3" creationId="{70E25C49-D863-4089-A61C-A43B6D25544E}"/>
          </ac:spMkLst>
        </pc:spChg>
        <pc:picChg chg="add mod">
          <ac:chgData name="Yvonne van der Meulen" userId="5f6fece0-aa25-454e-9b4e-378a81544726" providerId="ADAL" clId="{BF0B4D5F-6BF8-44B5-9F31-0FE01E542B83}" dt="2020-02-12T09:37:45.614" v="2172" actId="14100"/>
          <ac:picMkLst>
            <pc:docMk/>
            <pc:sldMk cId="2173351058" sldId="328"/>
            <ac:picMk id="4098" creationId="{A623C697-43A9-4D66-AD6C-CC5B08CC71CF}"/>
          </ac:picMkLst>
        </pc:picChg>
      </pc:sldChg>
    </pc:docChg>
  </pc:docChgLst>
  <pc:docChgLst>
    <pc:chgData name="Yvonne van der Meulen" userId="5f6fece0-aa25-454e-9b4e-378a81544726" providerId="ADAL" clId="{001CF505-361F-4B63-8B6E-D9AEEFCF1ED8}"/>
    <pc:docChg chg="undo redo custSel mod addSld delSld modSld modSection">
      <pc:chgData name="Yvonne van der Meulen" userId="5f6fece0-aa25-454e-9b4e-378a81544726" providerId="ADAL" clId="{001CF505-361F-4B63-8B6E-D9AEEFCF1ED8}" dt="2020-03-16T11:24:47.209" v="8266" actId="2696"/>
      <pc:docMkLst>
        <pc:docMk/>
      </pc:docMkLst>
      <pc:sldChg chg="addSp delSp modSp mod setBg setClrOvrMap">
        <pc:chgData name="Yvonne van der Meulen" userId="5f6fece0-aa25-454e-9b4e-378a81544726" providerId="ADAL" clId="{001CF505-361F-4B63-8B6E-D9AEEFCF1ED8}" dt="2020-02-25T19:45:46.480" v="981" actId="20577"/>
        <pc:sldMkLst>
          <pc:docMk/>
          <pc:sldMk cId="932477677" sldId="257"/>
        </pc:sldMkLst>
        <pc:spChg chg="mod">
          <ac:chgData name="Yvonne van der Meulen" userId="5f6fece0-aa25-454e-9b4e-378a81544726" providerId="ADAL" clId="{001CF505-361F-4B63-8B6E-D9AEEFCF1ED8}" dt="2020-02-25T19:36:00.755" v="473" actId="6549"/>
          <ac:spMkLst>
            <pc:docMk/>
            <pc:sldMk cId="932477677" sldId="257"/>
            <ac:spMk id="2" creationId="{00000000-0000-0000-0000-000000000000}"/>
          </ac:spMkLst>
        </pc:spChg>
        <pc:spChg chg="mod">
          <ac:chgData name="Yvonne van der Meulen" userId="5f6fece0-aa25-454e-9b4e-378a81544726" providerId="ADAL" clId="{001CF505-361F-4B63-8B6E-D9AEEFCF1ED8}" dt="2020-02-25T19:45:46.480" v="981" actId="20577"/>
          <ac:spMkLst>
            <pc:docMk/>
            <pc:sldMk cId="932477677" sldId="257"/>
            <ac:spMk id="3" creationId="{00000000-0000-0000-0000-000000000000}"/>
          </ac:spMkLst>
        </pc:spChg>
        <pc:spChg chg="add">
          <ac:chgData name="Yvonne van der Meulen" userId="5f6fece0-aa25-454e-9b4e-378a81544726" providerId="ADAL" clId="{001CF505-361F-4B63-8B6E-D9AEEFCF1ED8}" dt="2020-02-25T19:35:29.077" v="464" actId="26606"/>
          <ac:spMkLst>
            <pc:docMk/>
            <pc:sldMk cId="932477677" sldId="257"/>
            <ac:spMk id="71" creationId="{B32DC26D-8B9B-4CC1-B3CC-D3EA0FB162CD}"/>
          </ac:spMkLst>
        </pc:spChg>
        <pc:picChg chg="add del mod ord">
          <ac:chgData name="Yvonne van der Meulen" userId="5f6fece0-aa25-454e-9b4e-378a81544726" providerId="ADAL" clId="{001CF505-361F-4B63-8B6E-D9AEEFCF1ED8}" dt="2020-02-25T19:35:53.943" v="469" actId="1076"/>
          <ac:picMkLst>
            <pc:docMk/>
            <pc:sldMk cId="932477677" sldId="257"/>
            <ac:picMk id="2050" creationId="{5B4D38C3-21E9-4C28-B228-D09313ACCCA4}"/>
          </ac:picMkLst>
        </pc:picChg>
        <pc:cxnChg chg="add">
          <ac:chgData name="Yvonne van der Meulen" userId="5f6fece0-aa25-454e-9b4e-378a81544726" providerId="ADAL" clId="{001CF505-361F-4B63-8B6E-D9AEEFCF1ED8}" dt="2020-02-25T19:35:29.077" v="464" actId="26606"/>
          <ac:cxnSpMkLst>
            <pc:docMk/>
            <pc:sldMk cId="932477677" sldId="257"/>
            <ac:cxnSpMk id="73" creationId="{FBB7ADC3-53A0-44F2-914A-78CADAF33411}"/>
          </ac:cxnSpMkLst>
        </pc:cxnChg>
      </pc:sldChg>
      <pc:sldChg chg="addSp modSp mod setBg setClrOvrMap">
        <pc:chgData name="Yvonne van der Meulen" userId="5f6fece0-aa25-454e-9b4e-378a81544726" providerId="ADAL" clId="{001CF505-361F-4B63-8B6E-D9AEEFCF1ED8}" dt="2020-02-25T19:40:22.409" v="758" actId="207"/>
        <pc:sldMkLst>
          <pc:docMk/>
          <pc:sldMk cId="148882798" sldId="261"/>
        </pc:sldMkLst>
        <pc:spChg chg="mod">
          <ac:chgData name="Yvonne van der Meulen" userId="5f6fece0-aa25-454e-9b4e-378a81544726" providerId="ADAL" clId="{001CF505-361F-4B63-8B6E-D9AEEFCF1ED8}" dt="2020-02-25T19:39:12.773" v="712" actId="26606"/>
          <ac:spMkLst>
            <pc:docMk/>
            <pc:sldMk cId="148882798" sldId="261"/>
            <ac:spMk id="2" creationId="{00000000-0000-0000-0000-000000000000}"/>
          </ac:spMkLst>
        </pc:spChg>
        <pc:spChg chg="mod">
          <ac:chgData name="Yvonne van der Meulen" userId="5f6fece0-aa25-454e-9b4e-378a81544726" providerId="ADAL" clId="{001CF505-361F-4B63-8B6E-D9AEEFCF1ED8}" dt="2020-02-25T19:40:22.409" v="758" actId="207"/>
          <ac:spMkLst>
            <pc:docMk/>
            <pc:sldMk cId="148882798" sldId="261"/>
            <ac:spMk id="3" creationId="{00000000-0000-0000-0000-000000000000}"/>
          </ac:spMkLst>
        </pc:spChg>
        <pc:spChg chg="add">
          <ac:chgData name="Yvonne van der Meulen" userId="5f6fece0-aa25-454e-9b4e-378a81544726" providerId="ADAL" clId="{001CF505-361F-4B63-8B6E-D9AEEFCF1ED8}" dt="2020-02-25T19:39:12.773" v="712" actId="26606"/>
          <ac:spMkLst>
            <pc:docMk/>
            <pc:sldMk cId="148882798" sldId="261"/>
            <ac:spMk id="71" creationId="{B32DC26D-8B9B-4CC1-B3CC-D3EA0FB162CD}"/>
          </ac:spMkLst>
        </pc:spChg>
        <pc:picChg chg="add mod ord">
          <ac:chgData name="Yvonne van der Meulen" userId="5f6fece0-aa25-454e-9b4e-378a81544726" providerId="ADAL" clId="{001CF505-361F-4B63-8B6E-D9AEEFCF1ED8}" dt="2020-02-25T19:39:27.027" v="713"/>
          <ac:picMkLst>
            <pc:docMk/>
            <pc:sldMk cId="148882798" sldId="261"/>
            <ac:picMk id="3074" creationId="{07CE8C29-ACB5-4601-B0F6-330CDFA13B0E}"/>
          </ac:picMkLst>
        </pc:picChg>
        <pc:cxnChg chg="add">
          <ac:chgData name="Yvonne van der Meulen" userId="5f6fece0-aa25-454e-9b4e-378a81544726" providerId="ADAL" clId="{001CF505-361F-4B63-8B6E-D9AEEFCF1ED8}" dt="2020-02-25T19:39:12.773" v="712" actId="26606"/>
          <ac:cxnSpMkLst>
            <pc:docMk/>
            <pc:sldMk cId="148882798" sldId="261"/>
            <ac:cxnSpMk id="73" creationId="{FBB7ADC3-53A0-44F2-914A-78CADAF33411}"/>
          </ac:cxnSpMkLst>
        </pc:cxnChg>
      </pc:sldChg>
      <pc:sldChg chg="addSp modSp mod setBg setClrOvrMap">
        <pc:chgData name="Yvonne van der Meulen" userId="5f6fece0-aa25-454e-9b4e-378a81544726" providerId="ADAL" clId="{001CF505-361F-4B63-8B6E-D9AEEFCF1ED8}" dt="2020-02-25T19:44:30.373" v="909" actId="20577"/>
        <pc:sldMkLst>
          <pc:docMk/>
          <pc:sldMk cId="2800666964" sldId="262"/>
        </pc:sldMkLst>
        <pc:spChg chg="mod">
          <ac:chgData name="Yvonne van der Meulen" userId="5f6fece0-aa25-454e-9b4e-378a81544726" providerId="ADAL" clId="{001CF505-361F-4B63-8B6E-D9AEEFCF1ED8}" dt="2020-02-25T19:42:03.979" v="770" actId="20577"/>
          <ac:spMkLst>
            <pc:docMk/>
            <pc:sldMk cId="2800666964" sldId="262"/>
            <ac:spMk id="2" creationId="{00000000-0000-0000-0000-000000000000}"/>
          </ac:spMkLst>
        </pc:spChg>
        <pc:spChg chg="mod">
          <ac:chgData name="Yvonne van der Meulen" userId="5f6fece0-aa25-454e-9b4e-378a81544726" providerId="ADAL" clId="{001CF505-361F-4B63-8B6E-D9AEEFCF1ED8}" dt="2020-02-25T19:44:30.373" v="909" actId="20577"/>
          <ac:spMkLst>
            <pc:docMk/>
            <pc:sldMk cId="2800666964" sldId="262"/>
            <ac:spMk id="3" creationId="{00000000-0000-0000-0000-000000000000}"/>
          </ac:spMkLst>
        </pc:spChg>
        <pc:spChg chg="add">
          <ac:chgData name="Yvonne van der Meulen" userId="5f6fece0-aa25-454e-9b4e-378a81544726" providerId="ADAL" clId="{001CF505-361F-4B63-8B6E-D9AEEFCF1ED8}" dt="2020-02-25T19:41:41.967" v="762" actId="26606"/>
          <ac:spMkLst>
            <pc:docMk/>
            <pc:sldMk cId="2800666964" sldId="262"/>
            <ac:spMk id="71" creationId="{B32DC26D-8B9B-4CC1-B3CC-D3EA0FB162CD}"/>
          </ac:spMkLst>
        </pc:spChg>
        <pc:picChg chg="add mod ord">
          <ac:chgData name="Yvonne van der Meulen" userId="5f6fece0-aa25-454e-9b4e-378a81544726" providerId="ADAL" clId="{001CF505-361F-4B63-8B6E-D9AEEFCF1ED8}" dt="2020-02-25T19:41:49.676" v="763"/>
          <ac:picMkLst>
            <pc:docMk/>
            <pc:sldMk cId="2800666964" sldId="262"/>
            <ac:picMk id="4098" creationId="{AD687B15-AC1C-47A0-8E43-F914C28D3826}"/>
          </ac:picMkLst>
        </pc:picChg>
        <pc:cxnChg chg="add">
          <ac:chgData name="Yvonne van der Meulen" userId="5f6fece0-aa25-454e-9b4e-378a81544726" providerId="ADAL" clId="{001CF505-361F-4B63-8B6E-D9AEEFCF1ED8}" dt="2020-02-25T19:41:41.967" v="762" actId="26606"/>
          <ac:cxnSpMkLst>
            <pc:docMk/>
            <pc:sldMk cId="2800666964" sldId="262"/>
            <ac:cxnSpMk id="73" creationId="{FBB7ADC3-53A0-44F2-914A-78CADAF33411}"/>
          </ac:cxnSpMkLst>
        </pc:cxnChg>
      </pc:sldChg>
      <pc:sldChg chg="del">
        <pc:chgData name="Yvonne van der Meulen" userId="5f6fece0-aa25-454e-9b4e-378a81544726" providerId="ADAL" clId="{001CF505-361F-4B63-8B6E-D9AEEFCF1ED8}" dt="2020-02-25T19:33:33.339" v="438" actId="2696"/>
        <pc:sldMkLst>
          <pc:docMk/>
          <pc:sldMk cId="196836587" sldId="263"/>
        </pc:sldMkLst>
      </pc:sldChg>
      <pc:sldChg chg="addSp modSp mod setBg setClrOvrMap">
        <pc:chgData name="Yvonne van der Meulen" userId="5f6fece0-aa25-454e-9b4e-378a81544726" providerId="ADAL" clId="{001CF505-361F-4B63-8B6E-D9AEEFCF1ED8}" dt="2020-02-25T19:47:39.444" v="1092" actId="404"/>
        <pc:sldMkLst>
          <pc:docMk/>
          <pc:sldMk cId="857244020" sldId="265"/>
        </pc:sldMkLst>
        <pc:spChg chg="mod">
          <ac:chgData name="Yvonne van der Meulen" userId="5f6fece0-aa25-454e-9b4e-378a81544726" providerId="ADAL" clId="{001CF505-361F-4B63-8B6E-D9AEEFCF1ED8}" dt="2020-02-25T19:47:39.444" v="1092" actId="404"/>
          <ac:spMkLst>
            <pc:docMk/>
            <pc:sldMk cId="857244020" sldId="265"/>
            <ac:spMk id="2" creationId="{00000000-0000-0000-0000-000000000000}"/>
          </ac:spMkLst>
        </pc:spChg>
        <pc:spChg chg="mod">
          <ac:chgData name="Yvonne van der Meulen" userId="5f6fece0-aa25-454e-9b4e-378a81544726" providerId="ADAL" clId="{001CF505-361F-4B63-8B6E-D9AEEFCF1ED8}" dt="2020-02-25T19:47:25.333" v="1080" actId="14100"/>
          <ac:spMkLst>
            <pc:docMk/>
            <pc:sldMk cId="857244020" sldId="265"/>
            <ac:spMk id="3" creationId="{00000000-0000-0000-0000-000000000000}"/>
          </ac:spMkLst>
        </pc:spChg>
        <pc:spChg chg="add">
          <ac:chgData name="Yvonne van der Meulen" userId="5f6fece0-aa25-454e-9b4e-378a81544726" providerId="ADAL" clId="{001CF505-361F-4B63-8B6E-D9AEEFCF1ED8}" dt="2020-02-25T19:46:45.460" v="1015" actId="26606"/>
          <ac:spMkLst>
            <pc:docMk/>
            <pc:sldMk cId="857244020" sldId="265"/>
            <ac:spMk id="8" creationId="{FBA6828D-410E-4E1B-8CAD-4972FBB3B907}"/>
          </ac:spMkLst>
        </pc:spChg>
        <pc:spChg chg="add">
          <ac:chgData name="Yvonne van der Meulen" userId="5f6fece0-aa25-454e-9b4e-378a81544726" providerId="ADAL" clId="{001CF505-361F-4B63-8B6E-D9AEEFCF1ED8}" dt="2020-02-25T19:46:45.460" v="1015" actId="26606"/>
          <ac:spMkLst>
            <pc:docMk/>
            <pc:sldMk cId="857244020" sldId="265"/>
            <ac:spMk id="10" creationId="{6D428773-F789-43B7-B5FD-AE49E5BD2E79}"/>
          </ac:spMkLst>
        </pc:spChg>
      </pc:sldChg>
      <pc:sldChg chg="addSp delSp modSp mod setBg setClrOvrMap">
        <pc:chgData name="Yvonne van der Meulen" userId="5f6fece0-aa25-454e-9b4e-378a81544726" providerId="ADAL" clId="{001CF505-361F-4B63-8B6E-D9AEEFCF1ED8}" dt="2020-02-25T19:50:23.708" v="1172" actId="20577"/>
        <pc:sldMkLst>
          <pc:docMk/>
          <pc:sldMk cId="3221617487" sldId="266"/>
        </pc:sldMkLst>
        <pc:spChg chg="mod">
          <ac:chgData name="Yvonne van der Meulen" userId="5f6fece0-aa25-454e-9b4e-378a81544726" providerId="ADAL" clId="{001CF505-361F-4B63-8B6E-D9AEEFCF1ED8}" dt="2020-02-25T19:50:23.708" v="1172" actId="20577"/>
          <ac:spMkLst>
            <pc:docMk/>
            <pc:sldMk cId="3221617487" sldId="266"/>
            <ac:spMk id="2" creationId="{00000000-0000-0000-0000-000000000000}"/>
          </ac:spMkLst>
        </pc:spChg>
        <pc:spChg chg="add del mod">
          <ac:chgData name="Yvonne van der Meulen" userId="5f6fece0-aa25-454e-9b4e-378a81544726" providerId="ADAL" clId="{001CF505-361F-4B63-8B6E-D9AEEFCF1ED8}" dt="2020-02-25T19:49:38.352" v="1143" actId="26606"/>
          <ac:spMkLst>
            <pc:docMk/>
            <pc:sldMk cId="3221617487" sldId="266"/>
            <ac:spMk id="3" creationId="{00000000-0000-0000-0000-000000000000}"/>
          </ac:spMkLst>
        </pc:spChg>
        <pc:spChg chg="add del">
          <ac:chgData name="Yvonne van der Meulen" userId="5f6fece0-aa25-454e-9b4e-378a81544726" providerId="ADAL" clId="{001CF505-361F-4B63-8B6E-D9AEEFCF1ED8}" dt="2020-02-25T19:49:38.352" v="1143" actId="26606"/>
          <ac:spMkLst>
            <pc:docMk/>
            <pc:sldMk cId="3221617487" sldId="266"/>
            <ac:spMk id="8" creationId="{FBA6828D-410E-4E1B-8CAD-4972FBB3B907}"/>
          </ac:spMkLst>
        </pc:spChg>
        <pc:spChg chg="add del">
          <ac:chgData name="Yvonne van der Meulen" userId="5f6fece0-aa25-454e-9b4e-378a81544726" providerId="ADAL" clId="{001CF505-361F-4B63-8B6E-D9AEEFCF1ED8}" dt="2020-02-25T19:49:38.352" v="1143" actId="26606"/>
          <ac:spMkLst>
            <pc:docMk/>
            <pc:sldMk cId="3221617487" sldId="266"/>
            <ac:spMk id="10" creationId="{6D428773-F789-43B7-B5FD-AE49E5BD2E79}"/>
          </ac:spMkLst>
        </pc:spChg>
        <pc:spChg chg="add">
          <ac:chgData name="Yvonne van der Meulen" userId="5f6fece0-aa25-454e-9b4e-378a81544726" providerId="ADAL" clId="{001CF505-361F-4B63-8B6E-D9AEEFCF1ED8}" dt="2020-02-25T19:49:38.352" v="1143" actId="26606"/>
          <ac:spMkLst>
            <pc:docMk/>
            <pc:sldMk cId="3221617487" sldId="266"/>
            <ac:spMk id="13" creationId="{E5B3935F-AC8A-4AE4-9527-D439FA6B0704}"/>
          </ac:spMkLst>
        </pc:spChg>
        <pc:spChg chg="add del">
          <ac:chgData name="Yvonne van der Meulen" userId="5f6fece0-aa25-454e-9b4e-378a81544726" providerId="ADAL" clId="{001CF505-361F-4B63-8B6E-D9AEEFCF1ED8}" dt="2020-02-25T19:49:20.779" v="1138" actId="26606"/>
          <ac:spMkLst>
            <pc:docMk/>
            <pc:sldMk cId="3221617487" sldId="266"/>
            <ac:spMk id="17" creationId="{E5B3935F-AC8A-4AE4-9527-D439FA6B0704}"/>
          </ac:spMkLst>
        </pc:spChg>
        <pc:graphicFrameChg chg="add del">
          <ac:chgData name="Yvonne van der Meulen" userId="5f6fece0-aa25-454e-9b4e-378a81544726" providerId="ADAL" clId="{001CF505-361F-4B63-8B6E-D9AEEFCF1ED8}" dt="2020-02-25T19:49:20.779" v="1138" actId="26606"/>
          <ac:graphicFrameMkLst>
            <pc:docMk/>
            <pc:sldMk cId="3221617487" sldId="266"/>
            <ac:graphicFrameMk id="12" creationId="{0AB0C91B-56A7-4DFF-A78C-8A2737BD1F3E}"/>
          </ac:graphicFrameMkLst>
        </pc:graphicFrameChg>
        <pc:graphicFrameChg chg="add">
          <ac:chgData name="Yvonne van der Meulen" userId="5f6fece0-aa25-454e-9b4e-378a81544726" providerId="ADAL" clId="{001CF505-361F-4B63-8B6E-D9AEEFCF1ED8}" dt="2020-02-25T19:49:38.352" v="1143" actId="26606"/>
          <ac:graphicFrameMkLst>
            <pc:docMk/>
            <pc:sldMk cId="3221617487" sldId="266"/>
            <ac:graphicFrameMk id="14" creationId="{2591DEC8-0BD6-43DA-B1B8-6A2FE158257E}"/>
          </ac:graphicFrameMkLst>
        </pc:graphicFrameChg>
        <pc:picChg chg="del">
          <ac:chgData name="Yvonne van der Meulen" userId="5f6fece0-aa25-454e-9b4e-378a81544726" providerId="ADAL" clId="{001CF505-361F-4B63-8B6E-D9AEEFCF1ED8}" dt="2020-02-25T19:47:56.875" v="1093" actId="478"/>
          <ac:picMkLst>
            <pc:docMk/>
            <pc:sldMk cId="3221617487" sldId="266"/>
            <ac:picMk id="4" creationId="{00000000-0000-0000-0000-000000000000}"/>
          </ac:picMkLst>
        </pc:picChg>
        <pc:picChg chg="del">
          <ac:chgData name="Yvonne van der Meulen" userId="5f6fece0-aa25-454e-9b4e-378a81544726" providerId="ADAL" clId="{001CF505-361F-4B63-8B6E-D9AEEFCF1ED8}" dt="2020-02-25T19:47:58.010" v="1094" actId="478"/>
          <ac:picMkLst>
            <pc:docMk/>
            <pc:sldMk cId="3221617487" sldId="266"/>
            <ac:picMk id="5" creationId="{00000000-0000-0000-0000-000000000000}"/>
          </ac:picMkLst>
        </pc:picChg>
      </pc:sldChg>
      <pc:sldChg chg="addSp modSp mod setBg">
        <pc:chgData name="Yvonne van der Meulen" userId="5f6fece0-aa25-454e-9b4e-378a81544726" providerId="ADAL" clId="{001CF505-361F-4B63-8B6E-D9AEEFCF1ED8}" dt="2020-02-25T19:52:23.963" v="1251" actId="1076"/>
        <pc:sldMkLst>
          <pc:docMk/>
          <pc:sldMk cId="1372578338" sldId="267"/>
        </pc:sldMkLst>
        <pc:spChg chg="mod">
          <ac:chgData name="Yvonne van der Meulen" userId="5f6fece0-aa25-454e-9b4e-378a81544726" providerId="ADAL" clId="{001CF505-361F-4B63-8B6E-D9AEEFCF1ED8}" dt="2020-02-25T19:51:34.916" v="1237" actId="26606"/>
          <ac:spMkLst>
            <pc:docMk/>
            <pc:sldMk cId="1372578338" sldId="267"/>
            <ac:spMk id="2" creationId="{00000000-0000-0000-0000-000000000000}"/>
          </ac:spMkLst>
        </pc:spChg>
        <pc:spChg chg="mod">
          <ac:chgData name="Yvonne van der Meulen" userId="5f6fece0-aa25-454e-9b4e-378a81544726" providerId="ADAL" clId="{001CF505-361F-4B63-8B6E-D9AEEFCF1ED8}" dt="2020-02-25T19:52:23.963" v="1251" actId="1076"/>
          <ac:spMkLst>
            <pc:docMk/>
            <pc:sldMk cId="1372578338" sldId="267"/>
            <ac:spMk id="3" creationId="{00000000-0000-0000-0000-000000000000}"/>
          </ac:spMkLst>
        </pc:spChg>
        <pc:spChg chg="add">
          <ac:chgData name="Yvonne van der Meulen" userId="5f6fece0-aa25-454e-9b4e-378a81544726" providerId="ADAL" clId="{001CF505-361F-4B63-8B6E-D9AEEFCF1ED8}" dt="2020-02-25T19:51:34.916" v="1237" actId="26606"/>
          <ac:spMkLst>
            <pc:docMk/>
            <pc:sldMk cId="1372578338" sldId="267"/>
            <ac:spMk id="71" creationId="{49E08AF5-3E90-4033-8EC2-5D18E03DFBF3}"/>
          </ac:spMkLst>
        </pc:spChg>
        <pc:picChg chg="add mod ord">
          <ac:chgData name="Yvonne van der Meulen" userId="5f6fece0-aa25-454e-9b4e-378a81544726" providerId="ADAL" clId="{001CF505-361F-4B63-8B6E-D9AEEFCF1ED8}" dt="2020-02-25T19:51:34.916" v="1237" actId="26606"/>
          <ac:picMkLst>
            <pc:docMk/>
            <pc:sldMk cId="1372578338" sldId="267"/>
            <ac:picMk id="6146" creationId="{09D2954B-3AB7-4518-9378-FB85736AEB81}"/>
          </ac:picMkLst>
        </pc:picChg>
        <pc:cxnChg chg="add">
          <ac:chgData name="Yvonne van der Meulen" userId="5f6fece0-aa25-454e-9b4e-378a81544726" providerId="ADAL" clId="{001CF505-361F-4B63-8B6E-D9AEEFCF1ED8}" dt="2020-02-25T19:51:34.916" v="1237" actId="26606"/>
          <ac:cxnSpMkLst>
            <pc:docMk/>
            <pc:sldMk cId="1372578338" sldId="267"/>
            <ac:cxnSpMk id="73" creationId="{6F171EE2-1899-4B71-B6F6-B7A0050CC9F2}"/>
          </ac:cxnSpMkLst>
        </pc:cxnChg>
      </pc:sldChg>
      <pc:sldChg chg="addSp delSp modSp mod setBg setClrOvrMap">
        <pc:chgData name="Yvonne van der Meulen" userId="5f6fece0-aa25-454e-9b4e-378a81544726" providerId="ADAL" clId="{001CF505-361F-4B63-8B6E-D9AEEFCF1ED8}" dt="2020-02-25T19:28:48.650" v="273" actId="26606"/>
        <pc:sldMkLst>
          <pc:docMk/>
          <pc:sldMk cId="3791523428" sldId="268"/>
        </pc:sldMkLst>
        <pc:spChg chg="mod">
          <ac:chgData name="Yvonne van der Meulen" userId="5f6fece0-aa25-454e-9b4e-378a81544726" providerId="ADAL" clId="{001CF505-361F-4B63-8B6E-D9AEEFCF1ED8}" dt="2020-02-25T19:28:48.650" v="273" actId="26606"/>
          <ac:spMkLst>
            <pc:docMk/>
            <pc:sldMk cId="3791523428" sldId="268"/>
            <ac:spMk id="2" creationId="{00000000-0000-0000-0000-000000000000}"/>
          </ac:spMkLst>
        </pc:spChg>
        <pc:spChg chg="mod">
          <ac:chgData name="Yvonne van der Meulen" userId="5f6fece0-aa25-454e-9b4e-378a81544726" providerId="ADAL" clId="{001CF505-361F-4B63-8B6E-D9AEEFCF1ED8}" dt="2020-02-25T19:28:48.650" v="273" actId="26606"/>
          <ac:spMkLst>
            <pc:docMk/>
            <pc:sldMk cId="3791523428" sldId="268"/>
            <ac:spMk id="3" creationId="{00000000-0000-0000-0000-000000000000}"/>
          </ac:spMkLst>
        </pc:spChg>
        <pc:spChg chg="add del">
          <ac:chgData name="Yvonne van der Meulen" userId="5f6fece0-aa25-454e-9b4e-378a81544726" providerId="ADAL" clId="{001CF505-361F-4B63-8B6E-D9AEEFCF1ED8}" dt="2020-02-25T19:28:28.741" v="257" actId="26606"/>
          <ac:spMkLst>
            <pc:docMk/>
            <pc:sldMk cId="3791523428" sldId="268"/>
            <ac:spMk id="8" creationId="{39E4C68A-A4A9-48A4-9FF2-D2896B1EA01F}"/>
          </ac:spMkLst>
        </pc:spChg>
        <pc:spChg chg="add del">
          <ac:chgData name="Yvonne van der Meulen" userId="5f6fece0-aa25-454e-9b4e-378a81544726" providerId="ADAL" clId="{001CF505-361F-4B63-8B6E-D9AEEFCF1ED8}" dt="2020-02-25T19:28:28.741" v="257" actId="26606"/>
          <ac:spMkLst>
            <pc:docMk/>
            <pc:sldMk cId="3791523428" sldId="268"/>
            <ac:spMk id="10" creationId="{E2B9AEA5-52CB-49A6-AF8A-33502F291B91}"/>
          </ac:spMkLst>
        </pc:spChg>
        <pc:spChg chg="add del">
          <ac:chgData name="Yvonne van der Meulen" userId="5f6fece0-aa25-454e-9b4e-378a81544726" providerId="ADAL" clId="{001CF505-361F-4B63-8B6E-D9AEEFCF1ED8}" dt="2020-02-25T19:28:48.650" v="273" actId="26606"/>
          <ac:spMkLst>
            <pc:docMk/>
            <pc:sldMk cId="3791523428" sldId="268"/>
            <ac:spMk id="12" creationId="{FBA6828D-410E-4E1B-8CAD-4972FBB3B907}"/>
          </ac:spMkLst>
        </pc:spChg>
        <pc:spChg chg="add del">
          <ac:chgData name="Yvonne van der Meulen" userId="5f6fece0-aa25-454e-9b4e-378a81544726" providerId="ADAL" clId="{001CF505-361F-4B63-8B6E-D9AEEFCF1ED8}" dt="2020-02-25T19:28:48.650" v="273" actId="26606"/>
          <ac:spMkLst>
            <pc:docMk/>
            <pc:sldMk cId="3791523428" sldId="268"/>
            <ac:spMk id="13" creationId="{6D428773-F789-43B7-B5FD-AE49E5BD2E79}"/>
          </ac:spMkLst>
        </pc:spChg>
        <pc:spChg chg="add del">
          <ac:chgData name="Yvonne van der Meulen" userId="5f6fece0-aa25-454e-9b4e-378a81544726" providerId="ADAL" clId="{001CF505-361F-4B63-8B6E-D9AEEFCF1ED8}" dt="2020-02-25T19:28:48.646" v="272" actId="26606"/>
          <ac:spMkLst>
            <pc:docMk/>
            <pc:sldMk cId="3791523428" sldId="268"/>
            <ac:spMk id="18" creationId="{FBA6828D-410E-4E1B-8CAD-4972FBB3B907}"/>
          </ac:spMkLst>
        </pc:spChg>
        <pc:spChg chg="add del">
          <ac:chgData name="Yvonne van der Meulen" userId="5f6fece0-aa25-454e-9b4e-378a81544726" providerId="ADAL" clId="{001CF505-361F-4B63-8B6E-D9AEEFCF1ED8}" dt="2020-02-25T19:28:48.646" v="272" actId="26606"/>
          <ac:spMkLst>
            <pc:docMk/>
            <pc:sldMk cId="3791523428" sldId="268"/>
            <ac:spMk id="20" creationId="{6D428773-F789-43B7-B5FD-AE49E5BD2E79}"/>
          </ac:spMkLst>
        </pc:spChg>
        <pc:spChg chg="add">
          <ac:chgData name="Yvonne van der Meulen" userId="5f6fece0-aa25-454e-9b4e-378a81544726" providerId="ADAL" clId="{001CF505-361F-4B63-8B6E-D9AEEFCF1ED8}" dt="2020-02-25T19:28:48.650" v="273" actId="26606"/>
          <ac:spMkLst>
            <pc:docMk/>
            <pc:sldMk cId="3791523428" sldId="268"/>
            <ac:spMk id="22" creationId="{8E25F227-C9F5-44BC-8ECE-188763D8538E}"/>
          </ac:spMkLst>
        </pc:spChg>
        <pc:spChg chg="add">
          <ac:chgData name="Yvonne van der Meulen" userId="5f6fece0-aa25-454e-9b4e-378a81544726" providerId="ADAL" clId="{001CF505-361F-4B63-8B6E-D9AEEFCF1ED8}" dt="2020-02-25T19:28:48.650" v="273" actId="26606"/>
          <ac:spMkLst>
            <pc:docMk/>
            <pc:sldMk cId="3791523428" sldId="268"/>
            <ac:spMk id="23" creationId="{D654DB25-410A-44B7-8058-3193D21EAFC7}"/>
          </ac:spMkLst>
        </pc:spChg>
        <pc:spChg chg="add">
          <ac:chgData name="Yvonne van der Meulen" userId="5f6fece0-aa25-454e-9b4e-378a81544726" providerId="ADAL" clId="{001CF505-361F-4B63-8B6E-D9AEEFCF1ED8}" dt="2020-02-25T19:28:48.650" v="273" actId="26606"/>
          <ac:spMkLst>
            <pc:docMk/>
            <pc:sldMk cId="3791523428" sldId="268"/>
            <ac:spMk id="24" creationId="{9FAFEBEB-E7DF-4119-99EC-3C2C5F3C7AAF}"/>
          </ac:spMkLst>
        </pc:spChg>
      </pc:sldChg>
      <pc:sldChg chg="modTransition">
        <pc:chgData name="Yvonne van der Meulen" userId="5f6fece0-aa25-454e-9b4e-378a81544726" providerId="ADAL" clId="{001CF505-361F-4B63-8B6E-D9AEEFCF1ED8}" dt="2020-03-04T13:25:39.047" v="1350"/>
        <pc:sldMkLst>
          <pc:docMk/>
          <pc:sldMk cId="1920111014" sldId="269"/>
        </pc:sldMkLst>
      </pc:sldChg>
      <pc:sldChg chg="addSp delSp modSp mod modTransition setBg setClrOvrMap">
        <pc:chgData name="Yvonne van der Meulen" userId="5f6fece0-aa25-454e-9b4e-378a81544726" providerId="ADAL" clId="{001CF505-361F-4B63-8B6E-D9AEEFCF1ED8}" dt="2020-03-16T09:58:30.849" v="6039" actId="404"/>
        <pc:sldMkLst>
          <pc:docMk/>
          <pc:sldMk cId="2128536031" sldId="270"/>
        </pc:sldMkLst>
        <pc:spChg chg="mod">
          <ac:chgData name="Yvonne van der Meulen" userId="5f6fece0-aa25-454e-9b4e-378a81544726" providerId="ADAL" clId="{001CF505-361F-4B63-8B6E-D9AEEFCF1ED8}" dt="2020-03-16T09:52:57.583" v="6013" actId="26606"/>
          <ac:spMkLst>
            <pc:docMk/>
            <pc:sldMk cId="2128536031" sldId="270"/>
            <ac:spMk id="13" creationId="{00000000-0000-0000-0000-000000000000}"/>
          </ac:spMkLst>
        </pc:spChg>
        <pc:spChg chg="mod">
          <ac:chgData name="Yvonne van der Meulen" userId="5f6fece0-aa25-454e-9b4e-378a81544726" providerId="ADAL" clId="{001CF505-361F-4B63-8B6E-D9AEEFCF1ED8}" dt="2020-03-16T09:58:30.849" v="6039" actId="404"/>
          <ac:spMkLst>
            <pc:docMk/>
            <pc:sldMk cId="2128536031" sldId="270"/>
            <ac:spMk id="14" creationId="{00000000-0000-0000-0000-000000000000}"/>
          </ac:spMkLst>
        </pc:spChg>
        <pc:spChg chg="add del">
          <ac:chgData name="Yvonne van der Meulen" userId="5f6fece0-aa25-454e-9b4e-378a81544726" providerId="ADAL" clId="{001CF505-361F-4B63-8B6E-D9AEEFCF1ED8}" dt="2020-03-16T09:48:47.054" v="5871" actId="26606"/>
          <ac:spMkLst>
            <pc:docMk/>
            <pc:sldMk cId="2128536031" sldId="270"/>
            <ac:spMk id="19" creationId="{B55B858F-1E70-4E6F-BE67-C90AA7EDA418}"/>
          </ac:spMkLst>
        </pc:spChg>
        <pc:spChg chg="add del">
          <ac:chgData name="Yvonne van der Meulen" userId="5f6fece0-aa25-454e-9b4e-378a81544726" providerId="ADAL" clId="{001CF505-361F-4B63-8B6E-D9AEEFCF1ED8}" dt="2020-03-16T09:50:22.210" v="5997" actId="26606"/>
          <ac:spMkLst>
            <pc:docMk/>
            <pc:sldMk cId="2128536031" sldId="270"/>
            <ac:spMk id="23" creationId="{16BA3B9B-A5EE-4E60-B809-93226826189D}"/>
          </ac:spMkLst>
        </pc:spChg>
        <pc:spChg chg="add del">
          <ac:chgData name="Yvonne van der Meulen" userId="5f6fece0-aa25-454e-9b4e-378a81544726" providerId="ADAL" clId="{001CF505-361F-4B63-8B6E-D9AEEFCF1ED8}" dt="2020-03-16T09:52:57.583" v="6013" actId="26606"/>
          <ac:spMkLst>
            <pc:docMk/>
            <pc:sldMk cId="2128536031" sldId="270"/>
            <ac:spMk id="29" creationId="{B32DC26D-8B9B-4CC1-B3CC-D3EA0FB162CD}"/>
          </ac:spMkLst>
        </pc:spChg>
        <pc:spChg chg="add del">
          <ac:chgData name="Yvonne van der Meulen" userId="5f6fece0-aa25-454e-9b4e-378a81544726" providerId="ADAL" clId="{001CF505-361F-4B63-8B6E-D9AEEFCF1ED8}" dt="2020-03-16T09:52:50.892" v="6010" actId="26606"/>
          <ac:spMkLst>
            <pc:docMk/>
            <pc:sldMk cId="2128536031" sldId="270"/>
            <ac:spMk id="36" creationId="{A00D92BF-81D0-4FF2-8513-4AA1A3E47EE6}"/>
          </ac:spMkLst>
        </pc:spChg>
        <pc:spChg chg="add del">
          <ac:chgData name="Yvonne van der Meulen" userId="5f6fece0-aa25-454e-9b4e-378a81544726" providerId="ADAL" clId="{001CF505-361F-4B63-8B6E-D9AEEFCF1ED8}" dt="2020-03-16T09:52:57.570" v="6012" actId="26606"/>
          <ac:spMkLst>
            <pc:docMk/>
            <pc:sldMk cId="2128536031" sldId="270"/>
            <ac:spMk id="40" creationId="{49E08AF5-3E90-4033-8EC2-5D18E03DFBF3}"/>
          </ac:spMkLst>
        </pc:spChg>
        <pc:spChg chg="add">
          <ac:chgData name="Yvonne van der Meulen" userId="5f6fece0-aa25-454e-9b4e-378a81544726" providerId="ADAL" clId="{001CF505-361F-4B63-8B6E-D9AEEFCF1ED8}" dt="2020-03-16T09:52:57.583" v="6013" actId="26606"/>
          <ac:spMkLst>
            <pc:docMk/>
            <pc:sldMk cId="2128536031" sldId="270"/>
            <ac:spMk id="43" creationId="{4038CB10-1F5C-4D54-9DF7-12586DE5B007}"/>
          </ac:spMkLst>
        </pc:spChg>
        <pc:spChg chg="add">
          <ac:chgData name="Yvonne van der Meulen" userId="5f6fece0-aa25-454e-9b4e-378a81544726" providerId="ADAL" clId="{001CF505-361F-4B63-8B6E-D9AEEFCF1ED8}" dt="2020-03-16T09:52:57.583" v="6013" actId="26606"/>
          <ac:spMkLst>
            <pc:docMk/>
            <pc:sldMk cId="2128536031" sldId="270"/>
            <ac:spMk id="44" creationId="{73ED6512-6858-4552-B699-9A97FE9A4EA2}"/>
          </ac:spMkLst>
        </pc:spChg>
        <pc:picChg chg="add mod ord">
          <ac:chgData name="Yvonne van der Meulen" userId="5f6fece0-aa25-454e-9b4e-378a81544726" providerId="ADAL" clId="{001CF505-361F-4B63-8B6E-D9AEEFCF1ED8}" dt="2020-03-16T09:52:57.583" v="6013" actId="26606"/>
          <ac:picMkLst>
            <pc:docMk/>
            <pc:sldMk cId="2128536031" sldId="270"/>
            <ac:picMk id="4" creationId="{5F68459E-CE24-4566-A62B-E8254A4491E8}"/>
          </ac:picMkLst>
        </pc:picChg>
        <pc:cxnChg chg="add del">
          <ac:chgData name="Yvonne van der Meulen" userId="5f6fece0-aa25-454e-9b4e-378a81544726" providerId="ADAL" clId="{001CF505-361F-4B63-8B6E-D9AEEFCF1ED8}" dt="2020-03-16T09:48:47.054" v="5871" actId="26606"/>
          <ac:cxnSpMkLst>
            <pc:docMk/>
            <pc:sldMk cId="2128536031" sldId="270"/>
            <ac:cxnSpMk id="21" creationId="{1104BD89-6707-4892-B5BB-2329B7667650}"/>
          </ac:cxnSpMkLst>
        </pc:cxnChg>
        <pc:cxnChg chg="add del">
          <ac:chgData name="Yvonne van der Meulen" userId="5f6fece0-aa25-454e-9b4e-378a81544726" providerId="ADAL" clId="{001CF505-361F-4B63-8B6E-D9AEEFCF1ED8}" dt="2020-03-16T09:50:22.210" v="5997" actId="26606"/>
          <ac:cxnSpMkLst>
            <pc:docMk/>
            <pc:sldMk cId="2128536031" sldId="270"/>
            <ac:cxnSpMk id="24" creationId="{2F119B9D-EB57-4E21-A62E-D4EB28B107D7}"/>
          </ac:cxnSpMkLst>
        </pc:cxnChg>
        <pc:cxnChg chg="add del">
          <ac:chgData name="Yvonne van der Meulen" userId="5f6fece0-aa25-454e-9b4e-378a81544726" providerId="ADAL" clId="{001CF505-361F-4B63-8B6E-D9AEEFCF1ED8}" dt="2020-03-16T09:52:57.583" v="6013" actId="26606"/>
          <ac:cxnSpMkLst>
            <pc:docMk/>
            <pc:sldMk cId="2128536031" sldId="270"/>
            <ac:cxnSpMk id="31" creationId="{FBB7ADC3-53A0-44F2-914A-78CADAF33411}"/>
          </ac:cxnSpMkLst>
        </pc:cxnChg>
        <pc:cxnChg chg="add del">
          <ac:chgData name="Yvonne van der Meulen" userId="5f6fece0-aa25-454e-9b4e-378a81544726" providerId="ADAL" clId="{001CF505-361F-4B63-8B6E-D9AEEFCF1ED8}" dt="2020-03-16T09:52:50.892" v="6010" actId="26606"/>
          <ac:cxnSpMkLst>
            <pc:docMk/>
            <pc:sldMk cId="2128536031" sldId="270"/>
            <ac:cxnSpMk id="38" creationId="{D7921103-1BF7-497A-81AD-2552D43B80A3}"/>
          </ac:cxnSpMkLst>
        </pc:cxnChg>
        <pc:cxnChg chg="add del">
          <ac:chgData name="Yvonne van der Meulen" userId="5f6fece0-aa25-454e-9b4e-378a81544726" providerId="ADAL" clId="{001CF505-361F-4B63-8B6E-D9AEEFCF1ED8}" dt="2020-03-16T09:52:57.570" v="6012" actId="26606"/>
          <ac:cxnSpMkLst>
            <pc:docMk/>
            <pc:sldMk cId="2128536031" sldId="270"/>
            <ac:cxnSpMk id="41" creationId="{6F171EE2-1899-4B71-B6F6-B7A0050CC9F2}"/>
          </ac:cxnSpMkLst>
        </pc:cxnChg>
      </pc:sldChg>
      <pc:sldChg chg="addSp delSp modSp mod modTransition setClrOvrMap">
        <pc:chgData name="Yvonne van der Meulen" userId="5f6fece0-aa25-454e-9b4e-378a81544726" providerId="ADAL" clId="{001CF505-361F-4B63-8B6E-D9AEEFCF1ED8}" dt="2020-03-16T10:08:06.215" v="6330" actId="14100"/>
        <pc:sldMkLst>
          <pc:docMk/>
          <pc:sldMk cId="4254102121" sldId="286"/>
        </pc:sldMkLst>
        <pc:spChg chg="mod">
          <ac:chgData name="Yvonne van der Meulen" userId="5f6fece0-aa25-454e-9b4e-378a81544726" providerId="ADAL" clId="{001CF505-361F-4B63-8B6E-D9AEEFCF1ED8}" dt="2020-03-16T10:03:51.853" v="6155" actId="20577"/>
          <ac:spMkLst>
            <pc:docMk/>
            <pc:sldMk cId="4254102121" sldId="286"/>
            <ac:spMk id="2" creationId="{00000000-0000-0000-0000-000000000000}"/>
          </ac:spMkLst>
        </pc:spChg>
        <pc:spChg chg="mod">
          <ac:chgData name="Yvonne van der Meulen" userId="5f6fece0-aa25-454e-9b4e-378a81544726" providerId="ADAL" clId="{001CF505-361F-4B63-8B6E-D9AEEFCF1ED8}" dt="2020-03-16T10:08:06.215" v="6330" actId="14100"/>
          <ac:spMkLst>
            <pc:docMk/>
            <pc:sldMk cId="4254102121" sldId="286"/>
            <ac:spMk id="3" creationId="{00000000-0000-0000-0000-000000000000}"/>
          </ac:spMkLst>
        </pc:spChg>
        <pc:spChg chg="del">
          <ac:chgData name="Yvonne van der Meulen" userId="5f6fece0-aa25-454e-9b4e-378a81544726" providerId="ADAL" clId="{001CF505-361F-4B63-8B6E-D9AEEFCF1ED8}" dt="2020-03-16T10:03:19.507" v="6148" actId="26606"/>
          <ac:spMkLst>
            <pc:docMk/>
            <pc:sldMk cId="4254102121" sldId="286"/>
            <ac:spMk id="8" creationId="{A10C41F2-1746-4431-9B52-B9F147A896B8}"/>
          </ac:spMkLst>
        </pc:spChg>
        <pc:spChg chg="del">
          <ac:chgData name="Yvonne van der Meulen" userId="5f6fece0-aa25-454e-9b4e-378a81544726" providerId="ADAL" clId="{001CF505-361F-4B63-8B6E-D9AEEFCF1ED8}" dt="2020-03-16T10:03:19.507" v="6148" actId="26606"/>
          <ac:spMkLst>
            <pc:docMk/>
            <pc:sldMk cId="4254102121" sldId="286"/>
            <ac:spMk id="10" creationId="{7984928E-D694-4849-BBAD-D7C7DC405478}"/>
          </ac:spMkLst>
        </pc:spChg>
        <pc:picChg chg="add mod">
          <ac:chgData name="Yvonne van der Meulen" userId="5f6fece0-aa25-454e-9b4e-378a81544726" providerId="ADAL" clId="{001CF505-361F-4B63-8B6E-D9AEEFCF1ED8}" dt="2020-03-16T10:03:19.507" v="6148" actId="26606"/>
          <ac:picMkLst>
            <pc:docMk/>
            <pc:sldMk cId="4254102121" sldId="286"/>
            <ac:picMk id="2050" creationId="{F3BFA90B-3CE8-4891-A051-A832EE99728C}"/>
          </ac:picMkLst>
        </pc:picChg>
        <pc:cxnChg chg="del">
          <ac:chgData name="Yvonne van der Meulen" userId="5f6fece0-aa25-454e-9b4e-378a81544726" providerId="ADAL" clId="{001CF505-361F-4B63-8B6E-D9AEEFCF1ED8}" dt="2020-03-16T10:03:19.507" v="6148" actId="26606"/>
          <ac:cxnSpMkLst>
            <pc:docMk/>
            <pc:sldMk cId="4254102121" sldId="286"/>
            <ac:cxnSpMk id="12" creationId="{99237721-19CF-41B1-AA0A-E1E1A8282D52}"/>
          </ac:cxnSpMkLst>
        </pc:cxnChg>
      </pc:sldChg>
      <pc:sldChg chg="addSp modSp mod modTransition setBg modAnim">
        <pc:chgData name="Yvonne van der Meulen" userId="5f6fece0-aa25-454e-9b4e-378a81544726" providerId="ADAL" clId="{001CF505-361F-4B63-8B6E-D9AEEFCF1ED8}" dt="2020-03-16T10:07:48.422" v="6328"/>
        <pc:sldMkLst>
          <pc:docMk/>
          <pc:sldMk cId="717828113" sldId="287"/>
        </pc:sldMkLst>
        <pc:spChg chg="mod">
          <ac:chgData name="Yvonne van der Meulen" userId="5f6fece0-aa25-454e-9b4e-378a81544726" providerId="ADAL" clId="{001CF505-361F-4B63-8B6E-D9AEEFCF1ED8}" dt="2020-03-16T09:56:01.723" v="6034" actId="26606"/>
          <ac:spMkLst>
            <pc:docMk/>
            <pc:sldMk cId="717828113" sldId="287"/>
            <ac:spMk id="2" creationId="{00000000-0000-0000-0000-000000000000}"/>
          </ac:spMkLst>
        </pc:spChg>
        <pc:spChg chg="mod">
          <ac:chgData name="Yvonne van der Meulen" userId="5f6fece0-aa25-454e-9b4e-378a81544726" providerId="ADAL" clId="{001CF505-361F-4B63-8B6E-D9AEEFCF1ED8}" dt="2020-03-16T10:00:25.896" v="6146" actId="20577"/>
          <ac:spMkLst>
            <pc:docMk/>
            <pc:sldMk cId="717828113" sldId="287"/>
            <ac:spMk id="3" creationId="{00000000-0000-0000-0000-000000000000}"/>
          </ac:spMkLst>
        </pc:spChg>
        <pc:picChg chg="add mod ord">
          <ac:chgData name="Yvonne van der Meulen" userId="5f6fece0-aa25-454e-9b4e-378a81544726" providerId="ADAL" clId="{001CF505-361F-4B63-8B6E-D9AEEFCF1ED8}" dt="2020-03-16T09:56:15.693" v="6036" actId="1076"/>
          <ac:picMkLst>
            <pc:docMk/>
            <pc:sldMk cId="717828113" sldId="287"/>
            <ac:picMk id="1026" creationId="{502BAF87-7784-479A-9036-C1E80B4C552B}"/>
          </ac:picMkLst>
        </pc:picChg>
        <pc:cxnChg chg="add">
          <ac:chgData name="Yvonne van der Meulen" userId="5f6fece0-aa25-454e-9b4e-378a81544726" providerId="ADAL" clId="{001CF505-361F-4B63-8B6E-D9AEEFCF1ED8}" dt="2020-03-16T09:56:01.723" v="6034" actId="26606"/>
          <ac:cxnSpMkLst>
            <pc:docMk/>
            <pc:sldMk cId="717828113" sldId="287"/>
            <ac:cxnSpMk id="71" creationId="{B6B73E4F-8088-4238-BCFD-15C21A18A933}"/>
          </ac:cxnSpMkLst>
        </pc:cxnChg>
      </pc:sldChg>
      <pc:sldChg chg="modSp modTransition">
        <pc:chgData name="Yvonne van der Meulen" userId="5f6fece0-aa25-454e-9b4e-378a81544726" providerId="ADAL" clId="{001CF505-361F-4B63-8B6E-D9AEEFCF1ED8}" dt="2020-03-16T10:11:47.672" v="6501" actId="20577"/>
        <pc:sldMkLst>
          <pc:docMk/>
          <pc:sldMk cId="1136435433" sldId="288"/>
        </pc:sldMkLst>
        <pc:spChg chg="mod">
          <ac:chgData name="Yvonne van der Meulen" userId="5f6fece0-aa25-454e-9b4e-378a81544726" providerId="ADAL" clId="{001CF505-361F-4B63-8B6E-D9AEEFCF1ED8}" dt="2020-03-16T10:08:52.277" v="6353" actId="1076"/>
          <ac:spMkLst>
            <pc:docMk/>
            <pc:sldMk cId="1136435433" sldId="288"/>
            <ac:spMk id="2" creationId="{00000000-0000-0000-0000-000000000000}"/>
          </ac:spMkLst>
        </pc:spChg>
        <pc:spChg chg="mod">
          <ac:chgData name="Yvonne van der Meulen" userId="5f6fece0-aa25-454e-9b4e-378a81544726" providerId="ADAL" clId="{001CF505-361F-4B63-8B6E-D9AEEFCF1ED8}" dt="2020-03-16T10:11:47.672" v="6501" actId="20577"/>
          <ac:spMkLst>
            <pc:docMk/>
            <pc:sldMk cId="1136435433" sldId="288"/>
            <ac:spMk id="3" creationId="{00000000-0000-0000-0000-000000000000}"/>
          </ac:spMkLst>
        </pc:spChg>
      </pc:sldChg>
      <pc:sldChg chg="addSp modSp mod modTransition setBg modAnim">
        <pc:chgData name="Yvonne van der Meulen" userId="5f6fece0-aa25-454e-9b4e-378a81544726" providerId="ADAL" clId="{001CF505-361F-4B63-8B6E-D9AEEFCF1ED8}" dt="2020-03-16T11:05:30.182" v="7756" actId="113"/>
        <pc:sldMkLst>
          <pc:docMk/>
          <pc:sldMk cId="2465714877" sldId="304"/>
        </pc:sldMkLst>
        <pc:spChg chg="mod">
          <ac:chgData name="Yvonne van der Meulen" userId="5f6fece0-aa25-454e-9b4e-378a81544726" providerId="ADAL" clId="{001CF505-361F-4B63-8B6E-D9AEEFCF1ED8}" dt="2020-03-16T11:02:22.944" v="7719" actId="26606"/>
          <ac:spMkLst>
            <pc:docMk/>
            <pc:sldMk cId="2465714877" sldId="304"/>
            <ac:spMk id="2" creationId="{00000000-0000-0000-0000-000000000000}"/>
          </ac:spMkLst>
        </pc:spChg>
        <pc:spChg chg="mod ord">
          <ac:chgData name="Yvonne van der Meulen" userId="5f6fece0-aa25-454e-9b4e-378a81544726" providerId="ADAL" clId="{001CF505-361F-4B63-8B6E-D9AEEFCF1ED8}" dt="2020-03-16T11:05:30.182" v="7756" actId="113"/>
          <ac:spMkLst>
            <pc:docMk/>
            <pc:sldMk cId="2465714877" sldId="304"/>
            <ac:spMk id="3" creationId="{00000000-0000-0000-0000-000000000000}"/>
          </ac:spMkLst>
        </pc:spChg>
        <pc:spChg chg="add">
          <ac:chgData name="Yvonne van der Meulen" userId="5f6fece0-aa25-454e-9b4e-378a81544726" providerId="ADAL" clId="{001CF505-361F-4B63-8B6E-D9AEEFCF1ED8}" dt="2020-03-16T11:02:22.944" v="7719" actId="26606"/>
          <ac:spMkLst>
            <pc:docMk/>
            <pc:sldMk cId="2465714877" sldId="304"/>
            <ac:spMk id="71" creationId="{4038CB10-1F5C-4D54-9DF7-12586DE5B007}"/>
          </ac:spMkLst>
        </pc:spChg>
        <pc:spChg chg="add">
          <ac:chgData name="Yvonne van der Meulen" userId="5f6fece0-aa25-454e-9b4e-378a81544726" providerId="ADAL" clId="{001CF505-361F-4B63-8B6E-D9AEEFCF1ED8}" dt="2020-03-16T11:02:22.944" v="7719" actId="26606"/>
          <ac:spMkLst>
            <pc:docMk/>
            <pc:sldMk cId="2465714877" sldId="304"/>
            <ac:spMk id="73" creationId="{73ED6512-6858-4552-B699-9A97FE9A4EA2}"/>
          </ac:spMkLst>
        </pc:spChg>
        <pc:picChg chg="add mod">
          <ac:chgData name="Yvonne van der Meulen" userId="5f6fece0-aa25-454e-9b4e-378a81544726" providerId="ADAL" clId="{001CF505-361F-4B63-8B6E-D9AEEFCF1ED8}" dt="2020-03-16T11:02:22.944" v="7719" actId="26606"/>
          <ac:picMkLst>
            <pc:docMk/>
            <pc:sldMk cId="2465714877" sldId="304"/>
            <ac:picMk id="5122" creationId="{ED90344E-427E-4D7F-9526-5D405DC6EDBE}"/>
          </ac:picMkLst>
        </pc:picChg>
      </pc:sldChg>
      <pc:sldChg chg="addSp delSp modSp mod modTransition modNotesTx">
        <pc:chgData name="Yvonne van der Meulen" userId="5f6fece0-aa25-454e-9b4e-378a81544726" providerId="ADAL" clId="{001CF505-361F-4B63-8B6E-D9AEEFCF1ED8}" dt="2020-03-16T11:24:40.254" v="8265" actId="404"/>
        <pc:sldMkLst>
          <pc:docMk/>
          <pc:sldMk cId="1228067701" sldId="305"/>
        </pc:sldMkLst>
        <pc:spChg chg="mod">
          <ac:chgData name="Yvonne van der Meulen" userId="5f6fece0-aa25-454e-9b4e-378a81544726" providerId="ADAL" clId="{001CF505-361F-4B63-8B6E-D9AEEFCF1ED8}" dt="2020-03-16T11:23:24.521" v="8245" actId="1076"/>
          <ac:spMkLst>
            <pc:docMk/>
            <pc:sldMk cId="1228067701" sldId="305"/>
            <ac:spMk id="2" creationId="{C452DA04-CDE9-4D6F-87D3-768B40648ACA}"/>
          </ac:spMkLst>
        </pc:spChg>
        <pc:spChg chg="mod ord">
          <ac:chgData name="Yvonne van der Meulen" userId="5f6fece0-aa25-454e-9b4e-378a81544726" providerId="ADAL" clId="{001CF505-361F-4B63-8B6E-D9AEEFCF1ED8}" dt="2020-03-16T11:24:40.254" v="8265" actId="404"/>
          <ac:spMkLst>
            <pc:docMk/>
            <pc:sldMk cId="1228067701" sldId="305"/>
            <ac:spMk id="3" creationId="{83B46914-E987-45EF-9976-C51CC0ECDE49}"/>
          </ac:spMkLst>
        </pc:spChg>
        <pc:spChg chg="add del">
          <ac:chgData name="Yvonne van der Meulen" userId="5f6fece0-aa25-454e-9b4e-378a81544726" providerId="ADAL" clId="{001CF505-361F-4B63-8B6E-D9AEEFCF1ED8}" dt="2020-03-16T11:19:01.328" v="8043" actId="26606"/>
          <ac:spMkLst>
            <pc:docMk/>
            <pc:sldMk cId="1228067701" sldId="305"/>
            <ac:spMk id="71" creationId="{16BA3B9B-A5EE-4E60-B809-93226826189D}"/>
          </ac:spMkLst>
        </pc:spChg>
        <pc:spChg chg="add del">
          <ac:chgData name="Yvonne van der Meulen" userId="5f6fece0-aa25-454e-9b4e-378a81544726" providerId="ADAL" clId="{001CF505-361F-4B63-8B6E-D9AEEFCF1ED8}" dt="2020-03-16T11:19:01.323" v="8042" actId="26606"/>
          <ac:spMkLst>
            <pc:docMk/>
            <pc:sldMk cId="1228067701" sldId="305"/>
            <ac:spMk id="78" creationId="{39E4C68A-A4A9-48A4-9FF2-D2896B1EA01F}"/>
          </ac:spMkLst>
        </pc:spChg>
        <pc:spChg chg="add del">
          <ac:chgData name="Yvonne van der Meulen" userId="5f6fece0-aa25-454e-9b4e-378a81544726" providerId="ADAL" clId="{001CF505-361F-4B63-8B6E-D9AEEFCF1ED8}" dt="2020-03-16T11:18:55.853" v="8038" actId="26606"/>
          <ac:spMkLst>
            <pc:docMk/>
            <pc:sldMk cId="1228067701" sldId="305"/>
            <ac:spMk id="80" creationId="{16BA3B9B-A5EE-4E60-B809-93226826189D}"/>
          </ac:spMkLst>
        </pc:spChg>
        <pc:spChg chg="add del">
          <ac:chgData name="Yvonne van der Meulen" userId="5f6fece0-aa25-454e-9b4e-378a81544726" providerId="ADAL" clId="{001CF505-361F-4B63-8B6E-D9AEEFCF1ED8}" dt="2020-03-16T11:18:58.083" v="8040" actId="26606"/>
          <ac:spMkLst>
            <pc:docMk/>
            <pc:sldMk cId="1228067701" sldId="305"/>
            <ac:spMk id="84" creationId="{16BA3B9B-A5EE-4E60-B809-93226826189D}"/>
          </ac:spMkLst>
        </pc:spChg>
        <pc:spChg chg="add del">
          <ac:chgData name="Yvonne van der Meulen" userId="5f6fece0-aa25-454e-9b4e-378a81544726" providerId="ADAL" clId="{001CF505-361F-4B63-8B6E-D9AEEFCF1ED8}" dt="2020-03-16T11:19:01.323" v="8042" actId="26606"/>
          <ac:spMkLst>
            <pc:docMk/>
            <pc:sldMk cId="1228067701" sldId="305"/>
            <ac:spMk id="88" creationId="{E2B9AEA5-52CB-49A6-AF8A-33502F291B91}"/>
          </ac:spMkLst>
        </pc:spChg>
        <pc:spChg chg="add del">
          <ac:chgData name="Yvonne van der Meulen" userId="5f6fece0-aa25-454e-9b4e-378a81544726" providerId="ADAL" clId="{001CF505-361F-4B63-8B6E-D9AEEFCF1ED8}" dt="2020-03-16T11:20:09.723" v="8049" actId="26606"/>
          <ac:spMkLst>
            <pc:docMk/>
            <pc:sldMk cId="1228067701" sldId="305"/>
            <ac:spMk id="90" creationId="{B0890400-BB8B-4A44-AB63-65C7CA223EBA}"/>
          </ac:spMkLst>
        </pc:spChg>
        <pc:picChg chg="add del mod">
          <ac:chgData name="Yvonne van der Meulen" userId="5f6fece0-aa25-454e-9b4e-378a81544726" providerId="ADAL" clId="{001CF505-361F-4B63-8B6E-D9AEEFCF1ED8}" dt="2020-03-16T11:19:28.323" v="8047" actId="478"/>
          <ac:picMkLst>
            <pc:docMk/>
            <pc:sldMk cId="1228067701" sldId="305"/>
            <ac:picMk id="17" creationId="{7A2AA0B4-EA22-4521-812D-A7E1F574FD2F}"/>
          </ac:picMkLst>
        </pc:picChg>
        <pc:picChg chg="add del">
          <ac:chgData name="Yvonne van der Meulen" userId="5f6fece0-aa25-454e-9b4e-378a81544726" providerId="ADAL" clId="{001CF505-361F-4B63-8B6E-D9AEEFCF1ED8}" dt="2020-03-16T11:18:55.853" v="8038" actId="26606"/>
          <ac:picMkLst>
            <pc:docMk/>
            <pc:sldMk cId="1228067701" sldId="305"/>
            <ac:picMk id="77" creationId="{D9D13B24-A033-43A7-9E9A-84AD75912B61}"/>
          </ac:picMkLst>
        </pc:picChg>
        <pc:picChg chg="add del">
          <ac:chgData name="Yvonne van der Meulen" userId="5f6fece0-aa25-454e-9b4e-378a81544726" providerId="ADAL" clId="{001CF505-361F-4B63-8B6E-D9AEEFCF1ED8}" dt="2020-03-16T11:18:58.083" v="8040" actId="26606"/>
          <ac:picMkLst>
            <pc:docMk/>
            <pc:sldMk cId="1228067701" sldId="305"/>
            <ac:picMk id="86" creationId="{1991513F-FB2C-486B-AA1C-741BD7523ACE}"/>
          </ac:picMkLst>
        </pc:picChg>
        <pc:picChg chg="del">
          <ac:chgData name="Yvonne van der Meulen" userId="5f6fece0-aa25-454e-9b4e-378a81544726" providerId="ADAL" clId="{001CF505-361F-4B63-8B6E-D9AEEFCF1ED8}" dt="2020-03-16T11:18:35.677" v="8036"/>
          <ac:picMkLst>
            <pc:docMk/>
            <pc:sldMk cId="1228067701" sldId="305"/>
            <ac:picMk id="1026" creationId="{20257605-02F2-48E3-99FD-775F260E598E}"/>
          </ac:picMkLst>
        </pc:picChg>
        <pc:picChg chg="add mod">
          <ac:chgData name="Yvonne van der Meulen" userId="5f6fece0-aa25-454e-9b4e-378a81544726" providerId="ADAL" clId="{001CF505-361F-4B63-8B6E-D9AEEFCF1ED8}" dt="2020-03-16T11:20:55.460" v="8055" actId="732"/>
          <ac:picMkLst>
            <pc:docMk/>
            <pc:sldMk cId="1228067701" sldId="305"/>
            <ac:picMk id="7170" creationId="{B0F0B803-3508-4E50-A55F-9CB56378BE8C}"/>
          </ac:picMkLst>
        </pc:picChg>
        <pc:cxnChg chg="add del">
          <ac:chgData name="Yvonne van der Meulen" userId="5f6fece0-aa25-454e-9b4e-378a81544726" providerId="ADAL" clId="{001CF505-361F-4B63-8B6E-D9AEEFCF1ED8}" dt="2020-03-16T11:19:01.328" v="8043" actId="26606"/>
          <ac:cxnSpMkLst>
            <pc:docMk/>
            <pc:sldMk cId="1228067701" sldId="305"/>
            <ac:cxnSpMk id="73" creationId="{2F119B9D-EB57-4E21-A62E-D4EB28B107D7}"/>
          </ac:cxnSpMkLst>
        </pc:cxnChg>
        <pc:cxnChg chg="add del">
          <ac:chgData name="Yvonne van der Meulen" userId="5f6fece0-aa25-454e-9b4e-378a81544726" providerId="ADAL" clId="{001CF505-361F-4B63-8B6E-D9AEEFCF1ED8}" dt="2020-03-16T11:18:55.853" v="8038" actId="26606"/>
          <ac:cxnSpMkLst>
            <pc:docMk/>
            <pc:sldMk cId="1228067701" sldId="305"/>
            <ac:cxnSpMk id="82" creationId="{2F119B9D-EB57-4E21-A62E-D4EB28B107D7}"/>
          </ac:cxnSpMkLst>
        </pc:cxnChg>
        <pc:cxnChg chg="add del">
          <ac:chgData name="Yvonne van der Meulen" userId="5f6fece0-aa25-454e-9b4e-378a81544726" providerId="ADAL" clId="{001CF505-361F-4B63-8B6E-D9AEEFCF1ED8}" dt="2020-03-16T11:18:58.083" v="8040" actId="26606"/>
          <ac:cxnSpMkLst>
            <pc:docMk/>
            <pc:sldMk cId="1228067701" sldId="305"/>
            <ac:cxnSpMk id="85" creationId="{2F119B9D-EB57-4E21-A62E-D4EB28B107D7}"/>
          </ac:cxnSpMkLst>
        </pc:cxnChg>
        <pc:cxnChg chg="add del">
          <ac:chgData name="Yvonne van der Meulen" userId="5f6fece0-aa25-454e-9b4e-378a81544726" providerId="ADAL" clId="{001CF505-361F-4B63-8B6E-D9AEEFCF1ED8}" dt="2020-03-16T11:20:09.723" v="8049" actId="26606"/>
          <ac:cxnSpMkLst>
            <pc:docMk/>
            <pc:sldMk cId="1228067701" sldId="305"/>
            <ac:cxnSpMk id="91" creationId="{4D39B797-CDC6-4529-8A36-9CBFC9816337}"/>
          </ac:cxnSpMkLst>
        </pc:cxnChg>
      </pc:sldChg>
      <pc:sldChg chg="addSp delSp modSp mod modTransition setBg modAnim setClrOvrMap">
        <pc:chgData name="Yvonne van der Meulen" userId="5f6fece0-aa25-454e-9b4e-378a81544726" providerId="ADAL" clId="{001CF505-361F-4B63-8B6E-D9AEEFCF1ED8}" dt="2020-03-16T11:00:58.665" v="7694" actId="207"/>
        <pc:sldMkLst>
          <pc:docMk/>
          <pc:sldMk cId="4151594868" sldId="306"/>
        </pc:sldMkLst>
        <pc:spChg chg="mod">
          <ac:chgData name="Yvonne van der Meulen" userId="5f6fece0-aa25-454e-9b4e-378a81544726" providerId="ADAL" clId="{001CF505-361F-4B63-8B6E-D9AEEFCF1ED8}" dt="2020-03-16T10:49:20.856" v="7054" actId="404"/>
          <ac:spMkLst>
            <pc:docMk/>
            <pc:sldMk cId="4151594868" sldId="306"/>
            <ac:spMk id="2" creationId="{183E2E2C-BE1F-475D-BC22-D5B96BFF19D2}"/>
          </ac:spMkLst>
        </pc:spChg>
        <pc:spChg chg="mod">
          <ac:chgData name="Yvonne van der Meulen" userId="5f6fece0-aa25-454e-9b4e-378a81544726" providerId="ADAL" clId="{001CF505-361F-4B63-8B6E-D9AEEFCF1ED8}" dt="2020-03-16T11:00:58.665" v="7694" actId="207"/>
          <ac:spMkLst>
            <pc:docMk/>
            <pc:sldMk cId="4151594868" sldId="306"/>
            <ac:spMk id="3" creationId="{D1385C77-D040-4F6E-9CD8-AB110F79252F}"/>
          </ac:spMkLst>
        </pc:spChg>
        <pc:spChg chg="del">
          <ac:chgData name="Yvonne van der Meulen" userId="5f6fece0-aa25-454e-9b4e-378a81544726" providerId="ADAL" clId="{001CF505-361F-4B63-8B6E-D9AEEFCF1ED8}" dt="2020-03-16T10:18:07.576" v="6787" actId="26606"/>
          <ac:spMkLst>
            <pc:docMk/>
            <pc:sldMk cId="4151594868" sldId="306"/>
            <ac:spMk id="16" creationId="{D59876C1-9656-4C94-856C-1F83ECF75D41}"/>
          </ac:spMkLst>
        </pc:spChg>
        <pc:spChg chg="del">
          <ac:chgData name="Yvonne van der Meulen" userId="5f6fece0-aa25-454e-9b4e-378a81544726" providerId="ADAL" clId="{001CF505-361F-4B63-8B6E-D9AEEFCF1ED8}" dt="2020-03-16T10:18:07.576" v="6787" actId="26606"/>
          <ac:spMkLst>
            <pc:docMk/>
            <pc:sldMk cId="4151594868" sldId="306"/>
            <ac:spMk id="17" creationId="{BC82E0D7-37D0-4C31-B2DA-233C8F10C968}"/>
          </ac:spMkLst>
        </pc:spChg>
        <pc:spChg chg="del">
          <ac:chgData name="Yvonne van der Meulen" userId="5f6fece0-aa25-454e-9b4e-378a81544726" providerId="ADAL" clId="{001CF505-361F-4B63-8B6E-D9AEEFCF1ED8}" dt="2020-03-16T10:18:07.576" v="6787" actId="26606"/>
          <ac:spMkLst>
            <pc:docMk/>
            <pc:sldMk cId="4151594868" sldId="306"/>
            <ac:spMk id="19" creationId="{F9F40211-4307-4706-AE59-83AC153FBFFA}"/>
          </ac:spMkLst>
        </pc:spChg>
        <pc:spChg chg="add del">
          <ac:chgData name="Yvonne van der Meulen" userId="5f6fece0-aa25-454e-9b4e-378a81544726" providerId="ADAL" clId="{001CF505-361F-4B63-8B6E-D9AEEFCF1ED8}" dt="2020-03-16T10:48:35.830" v="7049" actId="26606"/>
          <ac:spMkLst>
            <pc:docMk/>
            <pc:sldMk cId="4151594868" sldId="306"/>
            <ac:spMk id="71" creationId="{A00D92BF-81D0-4FF2-8513-4AA1A3E47EE6}"/>
          </ac:spMkLst>
        </pc:spChg>
        <pc:spChg chg="add del">
          <ac:chgData name="Yvonne van der Meulen" userId="5f6fece0-aa25-454e-9b4e-378a81544726" providerId="ADAL" clId="{001CF505-361F-4B63-8B6E-D9AEEFCF1ED8}" dt="2020-03-16T10:48:29.514" v="7046" actId="26606"/>
          <ac:spMkLst>
            <pc:docMk/>
            <pc:sldMk cId="4151594868" sldId="306"/>
            <ac:spMk id="137" creationId="{49E08AF5-3E90-4033-8EC2-5D18E03DFBF3}"/>
          </ac:spMkLst>
        </pc:spChg>
        <pc:spChg chg="add del">
          <ac:chgData name="Yvonne van der Meulen" userId="5f6fece0-aa25-454e-9b4e-378a81544726" providerId="ADAL" clId="{001CF505-361F-4B63-8B6E-D9AEEFCF1ED8}" dt="2020-03-16T10:48:35.825" v="7048" actId="26606"/>
          <ac:spMkLst>
            <pc:docMk/>
            <pc:sldMk cId="4151594868" sldId="306"/>
            <ac:spMk id="3078" creationId="{B32DC26D-8B9B-4CC1-B3CC-D3EA0FB162CD}"/>
          </ac:spMkLst>
        </pc:spChg>
        <pc:spChg chg="add">
          <ac:chgData name="Yvonne van der Meulen" userId="5f6fece0-aa25-454e-9b4e-378a81544726" providerId="ADAL" clId="{001CF505-361F-4B63-8B6E-D9AEEFCF1ED8}" dt="2020-03-16T10:48:35.830" v="7049" actId="26606"/>
          <ac:spMkLst>
            <pc:docMk/>
            <pc:sldMk cId="4151594868" sldId="306"/>
            <ac:spMk id="3081" creationId="{49E08AF5-3E90-4033-8EC2-5D18E03DFBF3}"/>
          </ac:spMkLst>
        </pc:spChg>
        <pc:picChg chg="add del mod ord">
          <ac:chgData name="Yvonne van der Meulen" userId="5f6fece0-aa25-454e-9b4e-378a81544726" providerId="ADAL" clId="{001CF505-361F-4B63-8B6E-D9AEEFCF1ED8}" dt="2020-03-16T10:48:17.831" v="7043" actId="478"/>
          <ac:picMkLst>
            <pc:docMk/>
            <pc:sldMk cId="4151594868" sldId="306"/>
            <ac:picMk id="3074" creationId="{4B28F084-A678-48BF-9DDC-30A87237669A}"/>
          </ac:picMkLst>
        </pc:picChg>
        <pc:picChg chg="add mod ord">
          <ac:chgData name="Yvonne van der Meulen" userId="5f6fece0-aa25-454e-9b4e-378a81544726" providerId="ADAL" clId="{001CF505-361F-4B63-8B6E-D9AEEFCF1ED8}" dt="2020-03-16T10:48:35.830" v="7049" actId="26606"/>
          <ac:picMkLst>
            <pc:docMk/>
            <pc:sldMk cId="4151594868" sldId="306"/>
            <ac:picMk id="3076" creationId="{2C3E9905-ABF4-48DD-96ED-C225AC2B7E9D}"/>
          </ac:picMkLst>
        </pc:picChg>
        <pc:cxnChg chg="del">
          <ac:chgData name="Yvonne van der Meulen" userId="5f6fece0-aa25-454e-9b4e-378a81544726" providerId="ADAL" clId="{001CF505-361F-4B63-8B6E-D9AEEFCF1ED8}" dt="2020-03-16T10:18:07.576" v="6787" actId="26606"/>
          <ac:cxnSpMkLst>
            <pc:docMk/>
            <pc:sldMk cId="4151594868" sldId="306"/>
            <ac:cxnSpMk id="18" creationId="{1AD3A364-FD48-4C42-B623-DAD0C3ED6B47}"/>
          </ac:cxnSpMkLst>
        </pc:cxnChg>
        <pc:cxnChg chg="add del">
          <ac:chgData name="Yvonne van der Meulen" userId="5f6fece0-aa25-454e-9b4e-378a81544726" providerId="ADAL" clId="{001CF505-361F-4B63-8B6E-D9AEEFCF1ED8}" dt="2020-03-16T10:48:35.830" v="7049" actId="26606"/>
          <ac:cxnSpMkLst>
            <pc:docMk/>
            <pc:sldMk cId="4151594868" sldId="306"/>
            <ac:cxnSpMk id="73" creationId="{D7921103-1BF7-497A-81AD-2552D43B80A3}"/>
          </ac:cxnSpMkLst>
        </pc:cxnChg>
        <pc:cxnChg chg="add del">
          <ac:chgData name="Yvonne van der Meulen" userId="5f6fece0-aa25-454e-9b4e-378a81544726" providerId="ADAL" clId="{001CF505-361F-4B63-8B6E-D9AEEFCF1ED8}" dt="2020-03-16T10:48:29.514" v="7046" actId="26606"/>
          <ac:cxnSpMkLst>
            <pc:docMk/>
            <pc:sldMk cId="4151594868" sldId="306"/>
            <ac:cxnSpMk id="139" creationId="{6F171EE2-1899-4B71-B6F6-B7A0050CC9F2}"/>
          </ac:cxnSpMkLst>
        </pc:cxnChg>
        <pc:cxnChg chg="add del">
          <ac:chgData name="Yvonne van der Meulen" userId="5f6fece0-aa25-454e-9b4e-378a81544726" providerId="ADAL" clId="{001CF505-361F-4B63-8B6E-D9AEEFCF1ED8}" dt="2020-03-16T10:48:35.825" v="7048" actId="26606"/>
          <ac:cxnSpMkLst>
            <pc:docMk/>
            <pc:sldMk cId="4151594868" sldId="306"/>
            <ac:cxnSpMk id="3079" creationId="{FBB7ADC3-53A0-44F2-914A-78CADAF33411}"/>
          </ac:cxnSpMkLst>
        </pc:cxnChg>
        <pc:cxnChg chg="add">
          <ac:chgData name="Yvonne van der Meulen" userId="5f6fece0-aa25-454e-9b4e-378a81544726" providerId="ADAL" clId="{001CF505-361F-4B63-8B6E-D9AEEFCF1ED8}" dt="2020-03-16T10:48:35.830" v="7049" actId="26606"/>
          <ac:cxnSpMkLst>
            <pc:docMk/>
            <pc:sldMk cId="4151594868" sldId="306"/>
            <ac:cxnSpMk id="3082" creationId="{6F171EE2-1899-4B71-B6F6-B7A0050CC9F2}"/>
          </ac:cxnSpMkLst>
        </pc:cxnChg>
      </pc:sldChg>
      <pc:sldChg chg="addSp delSp modSp mod modTransition setBg">
        <pc:chgData name="Yvonne van der Meulen" userId="5f6fece0-aa25-454e-9b4e-378a81544726" providerId="ADAL" clId="{001CF505-361F-4B63-8B6E-D9AEEFCF1ED8}" dt="2020-03-16T11:16:51.938" v="7867" actId="404"/>
        <pc:sldMkLst>
          <pc:docMk/>
          <pc:sldMk cId="1074563837" sldId="307"/>
        </pc:sldMkLst>
        <pc:spChg chg="mod">
          <ac:chgData name="Yvonne van der Meulen" userId="5f6fece0-aa25-454e-9b4e-378a81544726" providerId="ADAL" clId="{001CF505-361F-4B63-8B6E-D9AEEFCF1ED8}" dt="2020-03-16T11:09:51.152" v="7830" actId="26606"/>
          <ac:spMkLst>
            <pc:docMk/>
            <pc:sldMk cId="1074563837" sldId="307"/>
            <ac:spMk id="2" creationId="{00000000-0000-0000-0000-000000000000}"/>
          </ac:spMkLst>
        </pc:spChg>
        <pc:spChg chg="mod ord">
          <ac:chgData name="Yvonne van der Meulen" userId="5f6fece0-aa25-454e-9b4e-378a81544726" providerId="ADAL" clId="{001CF505-361F-4B63-8B6E-D9AEEFCF1ED8}" dt="2020-03-16T11:16:51.938" v="7867" actId="404"/>
          <ac:spMkLst>
            <pc:docMk/>
            <pc:sldMk cId="1074563837" sldId="307"/>
            <ac:spMk id="3" creationId="{00000000-0000-0000-0000-000000000000}"/>
          </ac:spMkLst>
        </pc:spChg>
        <pc:spChg chg="add del">
          <ac:chgData name="Yvonne van der Meulen" userId="5f6fece0-aa25-454e-9b4e-378a81544726" providerId="ADAL" clId="{001CF505-361F-4B63-8B6E-D9AEEFCF1ED8}" dt="2020-03-16T11:09:46.534" v="7825" actId="26606"/>
          <ac:spMkLst>
            <pc:docMk/>
            <pc:sldMk cId="1074563837" sldId="307"/>
            <ac:spMk id="71" creationId="{4038CB10-1F5C-4D54-9DF7-12586DE5B007}"/>
          </ac:spMkLst>
        </pc:spChg>
        <pc:spChg chg="add del">
          <ac:chgData name="Yvonne van der Meulen" userId="5f6fece0-aa25-454e-9b4e-378a81544726" providerId="ADAL" clId="{001CF505-361F-4B63-8B6E-D9AEEFCF1ED8}" dt="2020-03-16T11:09:46.534" v="7825" actId="26606"/>
          <ac:spMkLst>
            <pc:docMk/>
            <pc:sldMk cId="1074563837" sldId="307"/>
            <ac:spMk id="73" creationId="{73ED6512-6858-4552-B699-9A97FE9A4EA2}"/>
          </ac:spMkLst>
        </pc:spChg>
        <pc:spChg chg="add">
          <ac:chgData name="Yvonne van der Meulen" userId="5f6fece0-aa25-454e-9b4e-378a81544726" providerId="ADAL" clId="{001CF505-361F-4B63-8B6E-D9AEEFCF1ED8}" dt="2020-03-16T11:09:51.152" v="7830" actId="26606"/>
          <ac:spMkLst>
            <pc:docMk/>
            <pc:sldMk cId="1074563837" sldId="307"/>
            <ac:spMk id="6150" creationId="{4038CB10-1F5C-4D54-9DF7-12586DE5B007}"/>
          </ac:spMkLst>
        </pc:spChg>
        <pc:spChg chg="add">
          <ac:chgData name="Yvonne van der Meulen" userId="5f6fece0-aa25-454e-9b4e-378a81544726" providerId="ADAL" clId="{001CF505-361F-4B63-8B6E-D9AEEFCF1ED8}" dt="2020-03-16T11:09:51.152" v="7830" actId="26606"/>
          <ac:spMkLst>
            <pc:docMk/>
            <pc:sldMk cId="1074563837" sldId="307"/>
            <ac:spMk id="6151" creationId="{73ED6512-6858-4552-B699-9A97FE9A4EA2}"/>
          </ac:spMkLst>
        </pc:spChg>
        <pc:picChg chg="add mod ord">
          <ac:chgData name="Yvonne van der Meulen" userId="5f6fece0-aa25-454e-9b4e-378a81544726" providerId="ADAL" clId="{001CF505-361F-4B63-8B6E-D9AEEFCF1ED8}" dt="2020-03-16T11:09:51.152" v="7830" actId="26606"/>
          <ac:picMkLst>
            <pc:docMk/>
            <pc:sldMk cId="1074563837" sldId="307"/>
            <ac:picMk id="6146" creationId="{5EBC043A-F87F-4AEE-86E4-083F2EDE0E1A}"/>
          </ac:picMkLst>
        </pc:picChg>
        <pc:cxnChg chg="add del">
          <ac:chgData name="Yvonne van der Meulen" userId="5f6fece0-aa25-454e-9b4e-378a81544726" providerId="ADAL" clId="{001CF505-361F-4B63-8B6E-D9AEEFCF1ED8}" dt="2020-03-16T11:09:51.145" v="7829" actId="26606"/>
          <ac:cxnSpMkLst>
            <pc:docMk/>
            <pc:sldMk cId="1074563837" sldId="307"/>
            <ac:cxnSpMk id="6148" creationId="{B6B73E4F-8088-4238-BCFD-15C21A18A933}"/>
          </ac:cxnSpMkLst>
        </pc:cxnChg>
      </pc:sldChg>
      <pc:sldChg chg="addSp delSp modSp mod setBg setClrOvrMap">
        <pc:chgData name="Yvonne van der Meulen" userId="5f6fece0-aa25-454e-9b4e-378a81544726" providerId="ADAL" clId="{001CF505-361F-4B63-8B6E-D9AEEFCF1ED8}" dt="2020-03-10T19:15:19.214" v="4497" actId="20577"/>
        <pc:sldMkLst>
          <pc:docMk/>
          <pc:sldMk cId="1262506810" sldId="309"/>
        </pc:sldMkLst>
        <pc:spChg chg="mod">
          <ac:chgData name="Yvonne van der Meulen" userId="5f6fece0-aa25-454e-9b4e-378a81544726" providerId="ADAL" clId="{001CF505-361F-4B63-8B6E-D9AEEFCF1ED8}" dt="2020-03-10T18:12:21.740" v="1520" actId="26606"/>
          <ac:spMkLst>
            <pc:docMk/>
            <pc:sldMk cId="1262506810" sldId="309"/>
            <ac:spMk id="2" creationId="{A3BAAB12-D603-4398-ABDF-F6E658DE1C4D}"/>
          </ac:spMkLst>
        </pc:spChg>
        <pc:spChg chg="mod ord">
          <ac:chgData name="Yvonne van der Meulen" userId="5f6fece0-aa25-454e-9b4e-378a81544726" providerId="ADAL" clId="{001CF505-361F-4B63-8B6E-D9AEEFCF1ED8}" dt="2020-03-10T19:15:19.214" v="4497" actId="20577"/>
          <ac:spMkLst>
            <pc:docMk/>
            <pc:sldMk cId="1262506810" sldId="309"/>
            <ac:spMk id="3" creationId="{B2691E84-EA7C-4C2D-BFFA-7AE1FC291A94}"/>
          </ac:spMkLst>
        </pc:spChg>
        <pc:spChg chg="add del">
          <ac:chgData name="Yvonne van der Meulen" userId="5f6fece0-aa25-454e-9b4e-378a81544726" providerId="ADAL" clId="{001CF505-361F-4B63-8B6E-D9AEEFCF1ED8}" dt="2020-03-10T18:12:17.252" v="1515" actId="26606"/>
          <ac:spMkLst>
            <pc:docMk/>
            <pc:sldMk cId="1262506810" sldId="309"/>
            <ac:spMk id="71" creationId="{B32DC26D-8B9B-4CC1-B3CC-D3EA0FB162CD}"/>
          </ac:spMkLst>
        </pc:spChg>
        <pc:spChg chg="add del">
          <ac:chgData name="Yvonne van der Meulen" userId="5f6fece0-aa25-454e-9b4e-378a81544726" providerId="ADAL" clId="{001CF505-361F-4B63-8B6E-D9AEEFCF1ED8}" dt="2020-03-10T18:12:21.740" v="1519" actId="26606"/>
          <ac:spMkLst>
            <pc:docMk/>
            <pc:sldMk cId="1262506810" sldId="309"/>
            <ac:spMk id="1030" creationId="{B32DC26D-8B9B-4CC1-B3CC-D3EA0FB162CD}"/>
          </ac:spMkLst>
        </pc:spChg>
        <pc:spChg chg="add">
          <ac:chgData name="Yvonne van der Meulen" userId="5f6fece0-aa25-454e-9b4e-378a81544726" providerId="ADAL" clId="{001CF505-361F-4B63-8B6E-D9AEEFCF1ED8}" dt="2020-03-10T18:12:21.740" v="1520" actId="26606"/>
          <ac:spMkLst>
            <pc:docMk/>
            <pc:sldMk cId="1262506810" sldId="309"/>
            <ac:spMk id="1033" creationId="{4038CB10-1F5C-4D54-9DF7-12586DE5B007}"/>
          </ac:spMkLst>
        </pc:spChg>
        <pc:spChg chg="add">
          <ac:chgData name="Yvonne van der Meulen" userId="5f6fece0-aa25-454e-9b4e-378a81544726" providerId="ADAL" clId="{001CF505-361F-4B63-8B6E-D9AEEFCF1ED8}" dt="2020-03-10T18:12:21.740" v="1520" actId="26606"/>
          <ac:spMkLst>
            <pc:docMk/>
            <pc:sldMk cId="1262506810" sldId="309"/>
            <ac:spMk id="1034" creationId="{73ED6512-6858-4552-B699-9A97FE9A4EA2}"/>
          </ac:spMkLst>
        </pc:spChg>
        <pc:picChg chg="add mod ord">
          <ac:chgData name="Yvonne van der Meulen" userId="5f6fece0-aa25-454e-9b4e-378a81544726" providerId="ADAL" clId="{001CF505-361F-4B63-8B6E-D9AEEFCF1ED8}" dt="2020-03-10T18:12:21.740" v="1520" actId="26606"/>
          <ac:picMkLst>
            <pc:docMk/>
            <pc:sldMk cId="1262506810" sldId="309"/>
            <ac:picMk id="1026" creationId="{30E00E1A-CF98-41B4-87A7-CC92F418EBD8}"/>
          </ac:picMkLst>
        </pc:picChg>
        <pc:cxnChg chg="add del">
          <ac:chgData name="Yvonne van der Meulen" userId="5f6fece0-aa25-454e-9b4e-378a81544726" providerId="ADAL" clId="{001CF505-361F-4B63-8B6E-D9AEEFCF1ED8}" dt="2020-03-10T18:12:17.252" v="1515" actId="26606"/>
          <ac:cxnSpMkLst>
            <pc:docMk/>
            <pc:sldMk cId="1262506810" sldId="309"/>
            <ac:cxnSpMk id="73" creationId="{FBB7ADC3-53A0-44F2-914A-78CADAF33411}"/>
          </ac:cxnSpMkLst>
        </pc:cxnChg>
        <pc:cxnChg chg="add del">
          <ac:chgData name="Yvonne van der Meulen" userId="5f6fece0-aa25-454e-9b4e-378a81544726" providerId="ADAL" clId="{001CF505-361F-4B63-8B6E-D9AEEFCF1ED8}" dt="2020-03-10T18:12:20.396" v="1517" actId="26606"/>
          <ac:cxnSpMkLst>
            <pc:docMk/>
            <pc:sldMk cId="1262506810" sldId="309"/>
            <ac:cxnSpMk id="1028" creationId="{2C1F6092-7151-4260-936B-DFFA3C1BC615}"/>
          </ac:cxnSpMkLst>
        </pc:cxnChg>
        <pc:cxnChg chg="add del">
          <ac:chgData name="Yvonne van der Meulen" userId="5f6fece0-aa25-454e-9b4e-378a81544726" providerId="ADAL" clId="{001CF505-361F-4B63-8B6E-D9AEEFCF1ED8}" dt="2020-03-10T18:12:21.740" v="1519" actId="26606"/>
          <ac:cxnSpMkLst>
            <pc:docMk/>
            <pc:sldMk cId="1262506810" sldId="309"/>
            <ac:cxnSpMk id="1031" creationId="{FBB7ADC3-53A0-44F2-914A-78CADAF33411}"/>
          </ac:cxnSpMkLst>
        </pc:cxnChg>
      </pc:sldChg>
      <pc:sldChg chg="addSp delSp modSp mod setBg">
        <pc:chgData name="Yvonne van der Meulen" userId="5f6fece0-aa25-454e-9b4e-378a81544726" providerId="ADAL" clId="{001CF505-361F-4B63-8B6E-D9AEEFCF1ED8}" dt="2020-03-11T13:38:51.739" v="5651" actId="20577"/>
        <pc:sldMkLst>
          <pc:docMk/>
          <pc:sldMk cId="4182071262" sldId="311"/>
        </pc:sldMkLst>
        <pc:spChg chg="mod">
          <ac:chgData name="Yvonne van der Meulen" userId="5f6fece0-aa25-454e-9b4e-378a81544726" providerId="ADAL" clId="{001CF505-361F-4B63-8B6E-D9AEEFCF1ED8}" dt="2020-03-10T19:15:49.959" v="4505" actId="26606"/>
          <ac:spMkLst>
            <pc:docMk/>
            <pc:sldMk cId="4182071262" sldId="311"/>
            <ac:spMk id="2" creationId="{562DD098-1C86-4BD7-8AE0-CCA7BE04D9AD}"/>
          </ac:spMkLst>
        </pc:spChg>
        <pc:spChg chg="add del">
          <ac:chgData name="Yvonne van der Meulen" userId="5f6fece0-aa25-454e-9b4e-378a81544726" providerId="ADAL" clId="{001CF505-361F-4B63-8B6E-D9AEEFCF1ED8}" dt="2020-03-10T19:15:49.959" v="4505" actId="26606"/>
          <ac:spMkLst>
            <pc:docMk/>
            <pc:sldMk cId="4182071262" sldId="311"/>
            <ac:spMk id="28" creationId="{B0890400-BB8B-4A44-AB63-65C7CA223EBA}"/>
          </ac:spMkLst>
        </pc:spChg>
        <pc:spChg chg="add del mod">
          <ac:chgData name="Yvonne van der Meulen" userId="5f6fece0-aa25-454e-9b4e-378a81544726" providerId="ADAL" clId="{001CF505-361F-4B63-8B6E-D9AEEFCF1ED8}" dt="2020-03-10T19:15:49.959" v="4505" actId="26606"/>
          <ac:spMkLst>
            <pc:docMk/>
            <pc:sldMk cId="4182071262" sldId="311"/>
            <ac:spMk id="30" creationId="{0F5A333D-1D6E-4EA7-8BDD-199C263D51C4}"/>
          </ac:spMkLst>
        </pc:spChg>
        <pc:spChg chg="add del">
          <ac:chgData name="Yvonne van der Meulen" userId="5f6fece0-aa25-454e-9b4e-378a81544726" providerId="ADAL" clId="{001CF505-361F-4B63-8B6E-D9AEEFCF1ED8}" dt="2020-03-10T19:15:42.440" v="4500" actId="26606"/>
          <ac:spMkLst>
            <pc:docMk/>
            <pc:sldMk cId="4182071262" sldId="311"/>
            <ac:spMk id="35" creationId="{39E4C68A-A4A9-48A4-9FF2-D2896B1EA01F}"/>
          </ac:spMkLst>
        </pc:spChg>
        <pc:spChg chg="add">
          <ac:chgData name="Yvonne van der Meulen" userId="5f6fece0-aa25-454e-9b4e-378a81544726" providerId="ADAL" clId="{001CF505-361F-4B63-8B6E-D9AEEFCF1ED8}" dt="2020-03-10T19:15:49.959" v="4505" actId="26606"/>
          <ac:spMkLst>
            <pc:docMk/>
            <pc:sldMk cId="4182071262" sldId="311"/>
            <ac:spMk id="36" creationId="{2BF2ABC8-4FD6-4B60-92A7-BB3BEE3C1ACA}"/>
          </ac:spMkLst>
        </pc:spChg>
        <pc:spChg chg="add del">
          <ac:chgData name="Yvonne van der Meulen" userId="5f6fece0-aa25-454e-9b4e-378a81544726" providerId="ADAL" clId="{001CF505-361F-4B63-8B6E-D9AEEFCF1ED8}" dt="2020-03-10T19:15:42.440" v="4500" actId="26606"/>
          <ac:spMkLst>
            <pc:docMk/>
            <pc:sldMk cId="4182071262" sldId="311"/>
            <ac:spMk id="37" creationId="{E2B9AEA5-52CB-49A6-AF8A-33502F291B91}"/>
          </ac:spMkLst>
        </pc:spChg>
        <pc:spChg chg="add del">
          <ac:chgData name="Yvonne van der Meulen" userId="5f6fece0-aa25-454e-9b4e-378a81544726" providerId="ADAL" clId="{001CF505-361F-4B63-8B6E-D9AEEFCF1ED8}" dt="2020-03-10T19:15:46.995" v="4502" actId="26606"/>
          <ac:spMkLst>
            <pc:docMk/>
            <pc:sldMk cId="4182071262" sldId="311"/>
            <ac:spMk id="40" creationId="{16BA3B9B-A5EE-4E60-B809-93226826189D}"/>
          </ac:spMkLst>
        </pc:spChg>
        <pc:spChg chg="add">
          <ac:chgData name="Yvonne van der Meulen" userId="5f6fece0-aa25-454e-9b4e-378a81544726" providerId="ADAL" clId="{001CF505-361F-4B63-8B6E-D9AEEFCF1ED8}" dt="2020-03-10T19:15:49.959" v="4505" actId="26606"/>
          <ac:spMkLst>
            <pc:docMk/>
            <pc:sldMk cId="4182071262" sldId="311"/>
            <ac:spMk id="41" creationId="{F6EE670A-A41A-44AD-BC1C-2090365EB5B3}"/>
          </ac:spMkLst>
        </pc:spChg>
        <pc:spChg chg="add mod">
          <ac:chgData name="Yvonne van der Meulen" userId="5f6fece0-aa25-454e-9b4e-378a81544726" providerId="ADAL" clId="{001CF505-361F-4B63-8B6E-D9AEEFCF1ED8}" dt="2020-03-11T13:38:51.739" v="5651" actId="20577"/>
          <ac:spMkLst>
            <pc:docMk/>
            <pc:sldMk cId="4182071262" sldId="311"/>
            <ac:spMk id="42" creationId="{0F5A333D-1D6E-4EA7-8BDD-199C263D51C4}"/>
          </ac:spMkLst>
        </pc:spChg>
        <pc:spChg chg="add">
          <ac:chgData name="Yvonne van der Meulen" userId="5f6fece0-aa25-454e-9b4e-378a81544726" providerId="ADAL" clId="{001CF505-361F-4B63-8B6E-D9AEEFCF1ED8}" dt="2020-03-10T19:15:49.959" v="4505" actId="26606"/>
          <ac:spMkLst>
            <pc:docMk/>
            <pc:sldMk cId="4182071262" sldId="311"/>
            <ac:spMk id="43" creationId="{77D7B666-D5E6-48CE-B26A-FB5E5C34AF90}"/>
          </ac:spMkLst>
        </pc:spChg>
        <pc:graphicFrameChg chg="add del">
          <ac:chgData name="Yvonne van der Meulen" userId="5f6fece0-aa25-454e-9b4e-378a81544726" providerId="ADAL" clId="{001CF505-361F-4B63-8B6E-D9AEEFCF1ED8}" dt="2020-03-10T19:15:49.959" v="4504" actId="26606"/>
          <ac:graphicFrameMkLst>
            <pc:docMk/>
            <pc:sldMk cId="4182071262" sldId="311"/>
            <ac:graphicFrameMk id="32" creationId="{4195BFC1-1378-4365-B181-73FE7E824572}"/>
          </ac:graphicFrameMkLst>
        </pc:graphicFrameChg>
        <pc:picChg chg="add mod">
          <ac:chgData name="Yvonne van der Meulen" userId="5f6fece0-aa25-454e-9b4e-378a81544726" providerId="ADAL" clId="{001CF505-361F-4B63-8B6E-D9AEEFCF1ED8}" dt="2020-03-10T19:16:01.214" v="4507" actId="1076"/>
          <ac:picMkLst>
            <pc:docMk/>
            <pc:sldMk cId="4182071262" sldId="311"/>
            <ac:picMk id="18" creationId="{C0D53994-76F3-4FC7-995B-4B5B6A112E65}"/>
          </ac:picMkLst>
        </pc:picChg>
        <pc:picChg chg="add del">
          <ac:chgData name="Yvonne van der Meulen" userId="5f6fece0-aa25-454e-9b4e-378a81544726" providerId="ADAL" clId="{001CF505-361F-4B63-8B6E-D9AEEFCF1ED8}" dt="2020-03-10T19:15:46.995" v="4502" actId="26606"/>
          <ac:picMkLst>
            <pc:docMk/>
            <pc:sldMk cId="4182071262" sldId="311"/>
            <ac:picMk id="34" creationId="{18AD0EDC-98CA-4C45-BA43-416B1F7E109E}"/>
          </ac:picMkLst>
        </pc:picChg>
        <pc:picChg chg="del">
          <ac:chgData name="Yvonne van der Meulen" userId="5f6fece0-aa25-454e-9b4e-378a81544726" providerId="ADAL" clId="{001CF505-361F-4B63-8B6E-D9AEEFCF1ED8}" dt="2020-03-10T19:15:27.448" v="4498"/>
          <ac:picMkLst>
            <pc:docMk/>
            <pc:sldMk cId="4182071262" sldId="311"/>
            <ac:picMk id="1026" creationId="{9BFFBC0E-C50A-44C4-89AF-81E4FFEA29E2}"/>
          </ac:picMkLst>
        </pc:picChg>
        <pc:cxnChg chg="add del">
          <ac:chgData name="Yvonne van der Meulen" userId="5f6fece0-aa25-454e-9b4e-378a81544726" providerId="ADAL" clId="{001CF505-361F-4B63-8B6E-D9AEEFCF1ED8}" dt="2020-03-10T19:15:49.959" v="4505" actId="26606"/>
          <ac:cxnSpMkLst>
            <pc:docMk/>
            <pc:sldMk cId="4182071262" sldId="311"/>
            <ac:cxnSpMk id="29" creationId="{4D39B797-CDC6-4529-8A36-9CBFC9816337}"/>
          </ac:cxnSpMkLst>
        </pc:cxnChg>
        <pc:cxnChg chg="add">
          <ac:chgData name="Yvonne van der Meulen" userId="5f6fece0-aa25-454e-9b4e-378a81544726" providerId="ADAL" clId="{001CF505-361F-4B63-8B6E-D9AEEFCF1ED8}" dt="2020-03-10T19:15:49.959" v="4505" actId="26606"/>
          <ac:cxnSpMkLst>
            <pc:docMk/>
            <pc:sldMk cId="4182071262" sldId="311"/>
            <ac:cxnSpMk id="38" creationId="{DCD479D3-536C-4161-A6F8-813D30719BFE}"/>
          </ac:cxnSpMkLst>
        </pc:cxnChg>
        <pc:cxnChg chg="add del">
          <ac:chgData name="Yvonne van der Meulen" userId="5f6fece0-aa25-454e-9b4e-378a81544726" providerId="ADAL" clId="{001CF505-361F-4B63-8B6E-D9AEEFCF1ED8}" dt="2020-03-10T19:15:46.995" v="4502" actId="26606"/>
          <ac:cxnSpMkLst>
            <pc:docMk/>
            <pc:sldMk cId="4182071262" sldId="311"/>
            <ac:cxnSpMk id="39" creationId="{2F119B9D-EB57-4E21-A62E-D4EB28B107D7}"/>
          </ac:cxnSpMkLst>
        </pc:cxnChg>
      </pc:sldChg>
      <pc:sldChg chg="del">
        <pc:chgData name="Yvonne van der Meulen" userId="5f6fece0-aa25-454e-9b4e-378a81544726" providerId="ADAL" clId="{001CF505-361F-4B63-8B6E-D9AEEFCF1ED8}" dt="2020-03-10T19:15:08.834" v="4470" actId="2696"/>
        <pc:sldMkLst>
          <pc:docMk/>
          <pc:sldMk cId="2441137214" sldId="314"/>
        </pc:sldMkLst>
      </pc:sldChg>
      <pc:sldChg chg="modSp">
        <pc:chgData name="Yvonne van der Meulen" userId="5f6fece0-aa25-454e-9b4e-378a81544726" providerId="ADAL" clId="{001CF505-361F-4B63-8B6E-D9AEEFCF1ED8}" dt="2020-02-25T12:46:03.447" v="95" actId="20577"/>
        <pc:sldMkLst>
          <pc:docMk/>
          <pc:sldMk cId="1219476698" sldId="316"/>
        </pc:sldMkLst>
        <pc:spChg chg="mod">
          <ac:chgData name="Yvonne van der Meulen" userId="5f6fece0-aa25-454e-9b4e-378a81544726" providerId="ADAL" clId="{001CF505-361F-4B63-8B6E-D9AEEFCF1ED8}" dt="2020-02-25T12:46:03.447" v="95" actId="20577"/>
          <ac:spMkLst>
            <pc:docMk/>
            <pc:sldMk cId="1219476698" sldId="316"/>
            <ac:spMk id="3" creationId="{D3D76297-6033-4002-A2F4-8D9E4A98D193}"/>
          </ac:spMkLst>
        </pc:spChg>
      </pc:sldChg>
      <pc:sldChg chg="addSp delSp modSp add mod setBg setClrOvrMap">
        <pc:chgData name="Yvonne van der Meulen" userId="5f6fece0-aa25-454e-9b4e-378a81544726" providerId="ADAL" clId="{001CF505-361F-4B63-8B6E-D9AEEFCF1ED8}" dt="2020-02-25T19:34:30.497" v="462" actId="313"/>
        <pc:sldMkLst>
          <pc:docMk/>
          <pc:sldMk cId="1167401557" sldId="329"/>
        </pc:sldMkLst>
        <pc:spChg chg="mod">
          <ac:chgData name="Yvonne van der Meulen" userId="5f6fece0-aa25-454e-9b4e-378a81544726" providerId="ADAL" clId="{001CF505-361F-4B63-8B6E-D9AEEFCF1ED8}" dt="2020-02-25T19:31:44.265" v="350" actId="26606"/>
          <ac:spMkLst>
            <pc:docMk/>
            <pc:sldMk cId="1167401557" sldId="329"/>
            <ac:spMk id="2" creationId="{894AC5BD-C956-469B-9CE9-FC90E0DC3491}"/>
          </ac:spMkLst>
        </pc:spChg>
        <pc:spChg chg="mod ord">
          <ac:chgData name="Yvonne van der Meulen" userId="5f6fece0-aa25-454e-9b4e-378a81544726" providerId="ADAL" clId="{001CF505-361F-4B63-8B6E-D9AEEFCF1ED8}" dt="2020-02-25T19:34:30.497" v="462" actId="313"/>
          <ac:spMkLst>
            <pc:docMk/>
            <pc:sldMk cId="1167401557" sldId="329"/>
            <ac:spMk id="3" creationId="{0F40B9A4-3581-4CD0-8A1B-9642D740BBC6}"/>
          </ac:spMkLst>
        </pc:spChg>
        <pc:spChg chg="add del">
          <ac:chgData name="Yvonne van der Meulen" userId="5f6fece0-aa25-454e-9b4e-378a81544726" providerId="ADAL" clId="{001CF505-361F-4B63-8B6E-D9AEEFCF1ED8}" dt="2020-02-25T19:31:44.265" v="350" actId="26606"/>
          <ac:spMkLst>
            <pc:docMk/>
            <pc:sldMk cId="1167401557" sldId="329"/>
            <ac:spMk id="8" creationId="{D59876C1-9656-4C94-856C-1F83ECF75D41}"/>
          </ac:spMkLst>
        </pc:spChg>
        <pc:spChg chg="add del">
          <ac:chgData name="Yvonne van der Meulen" userId="5f6fece0-aa25-454e-9b4e-378a81544726" providerId="ADAL" clId="{001CF505-361F-4B63-8B6E-D9AEEFCF1ED8}" dt="2020-02-25T19:31:44.265" v="350" actId="26606"/>
          <ac:spMkLst>
            <pc:docMk/>
            <pc:sldMk cId="1167401557" sldId="329"/>
            <ac:spMk id="10" creationId="{BC82E0D7-37D0-4C31-B2DA-233C8F10C968}"/>
          </ac:spMkLst>
        </pc:spChg>
        <pc:spChg chg="add del">
          <ac:chgData name="Yvonne van der Meulen" userId="5f6fece0-aa25-454e-9b4e-378a81544726" providerId="ADAL" clId="{001CF505-361F-4B63-8B6E-D9AEEFCF1ED8}" dt="2020-02-25T19:31:44.265" v="350" actId="26606"/>
          <ac:spMkLst>
            <pc:docMk/>
            <pc:sldMk cId="1167401557" sldId="329"/>
            <ac:spMk id="14" creationId="{F9F40211-4307-4706-AE59-83AC153FBFFA}"/>
          </ac:spMkLst>
        </pc:spChg>
        <pc:spChg chg="add">
          <ac:chgData name="Yvonne van der Meulen" userId="5f6fece0-aa25-454e-9b4e-378a81544726" providerId="ADAL" clId="{001CF505-361F-4B63-8B6E-D9AEEFCF1ED8}" dt="2020-02-25T19:31:44.265" v="350" actId="26606"/>
          <ac:spMkLst>
            <pc:docMk/>
            <pc:sldMk cId="1167401557" sldId="329"/>
            <ac:spMk id="71" creationId="{4038CB10-1F5C-4D54-9DF7-12586DE5B007}"/>
          </ac:spMkLst>
        </pc:spChg>
        <pc:spChg chg="add">
          <ac:chgData name="Yvonne van der Meulen" userId="5f6fece0-aa25-454e-9b4e-378a81544726" providerId="ADAL" clId="{001CF505-361F-4B63-8B6E-D9AEEFCF1ED8}" dt="2020-02-25T19:31:44.265" v="350" actId="26606"/>
          <ac:spMkLst>
            <pc:docMk/>
            <pc:sldMk cId="1167401557" sldId="329"/>
            <ac:spMk id="73" creationId="{73ED6512-6858-4552-B699-9A97FE9A4EA2}"/>
          </ac:spMkLst>
        </pc:spChg>
        <pc:picChg chg="add mod">
          <ac:chgData name="Yvonne van der Meulen" userId="5f6fece0-aa25-454e-9b4e-378a81544726" providerId="ADAL" clId="{001CF505-361F-4B63-8B6E-D9AEEFCF1ED8}" dt="2020-02-25T19:31:44.265" v="350" actId="26606"/>
          <ac:picMkLst>
            <pc:docMk/>
            <pc:sldMk cId="1167401557" sldId="329"/>
            <ac:picMk id="1026" creationId="{00DB53ED-38E4-4C30-8DF0-810CF7C861E8}"/>
          </ac:picMkLst>
        </pc:picChg>
        <pc:cxnChg chg="add del">
          <ac:chgData name="Yvonne van der Meulen" userId="5f6fece0-aa25-454e-9b4e-378a81544726" providerId="ADAL" clId="{001CF505-361F-4B63-8B6E-D9AEEFCF1ED8}" dt="2020-02-25T19:31:44.265" v="350" actId="26606"/>
          <ac:cxnSpMkLst>
            <pc:docMk/>
            <pc:sldMk cId="1167401557" sldId="329"/>
            <ac:cxnSpMk id="12" creationId="{1AD3A364-FD48-4C42-B623-DAD0C3ED6B47}"/>
          </ac:cxnSpMkLst>
        </pc:cxnChg>
      </pc:sldChg>
      <pc:sldChg chg="addSp modSp add mod setBg setClrOvrMap">
        <pc:chgData name="Yvonne van der Meulen" userId="5f6fece0-aa25-454e-9b4e-378a81544726" providerId="ADAL" clId="{001CF505-361F-4B63-8B6E-D9AEEFCF1ED8}" dt="2020-02-25T19:46:07.302" v="1002"/>
        <pc:sldMkLst>
          <pc:docMk/>
          <pc:sldMk cId="3186462724" sldId="330"/>
        </pc:sldMkLst>
        <pc:spChg chg="mod">
          <ac:chgData name="Yvonne van der Meulen" userId="5f6fece0-aa25-454e-9b4e-378a81544726" providerId="ADAL" clId="{001CF505-361F-4B63-8B6E-D9AEEFCF1ED8}" dt="2020-02-25T19:45:58.240" v="996" actId="26606"/>
          <ac:spMkLst>
            <pc:docMk/>
            <pc:sldMk cId="3186462724" sldId="330"/>
            <ac:spMk id="2" creationId="{D09FADFA-2DAF-41D3-96AF-C5E26B94E66A}"/>
          </ac:spMkLst>
        </pc:spChg>
        <pc:spChg chg="mod">
          <ac:chgData name="Yvonne van der Meulen" userId="5f6fece0-aa25-454e-9b4e-378a81544726" providerId="ADAL" clId="{001CF505-361F-4B63-8B6E-D9AEEFCF1ED8}" dt="2020-02-25T19:46:01.745" v="1001" actId="20577"/>
          <ac:spMkLst>
            <pc:docMk/>
            <pc:sldMk cId="3186462724" sldId="330"/>
            <ac:spMk id="3" creationId="{2B7CE761-489B-4538-818E-CBD97A003AEA}"/>
          </ac:spMkLst>
        </pc:spChg>
        <pc:spChg chg="add">
          <ac:chgData name="Yvonne van der Meulen" userId="5f6fece0-aa25-454e-9b4e-378a81544726" providerId="ADAL" clId="{001CF505-361F-4B63-8B6E-D9AEEFCF1ED8}" dt="2020-02-25T19:45:58.240" v="996" actId="26606"/>
          <ac:spMkLst>
            <pc:docMk/>
            <pc:sldMk cId="3186462724" sldId="330"/>
            <ac:spMk id="71" creationId="{B32DC26D-8B9B-4CC1-B3CC-D3EA0FB162CD}"/>
          </ac:spMkLst>
        </pc:spChg>
        <pc:picChg chg="add mod ord">
          <ac:chgData name="Yvonne van der Meulen" userId="5f6fece0-aa25-454e-9b4e-378a81544726" providerId="ADAL" clId="{001CF505-361F-4B63-8B6E-D9AEEFCF1ED8}" dt="2020-02-25T19:46:07.302" v="1002"/>
          <ac:picMkLst>
            <pc:docMk/>
            <pc:sldMk cId="3186462724" sldId="330"/>
            <ac:picMk id="5122" creationId="{35B11EED-BBA5-463B-AA9E-9D2AED9DB7D2}"/>
          </ac:picMkLst>
        </pc:picChg>
        <pc:cxnChg chg="add">
          <ac:chgData name="Yvonne van der Meulen" userId="5f6fece0-aa25-454e-9b4e-378a81544726" providerId="ADAL" clId="{001CF505-361F-4B63-8B6E-D9AEEFCF1ED8}" dt="2020-02-25T19:45:58.240" v="996" actId="26606"/>
          <ac:cxnSpMkLst>
            <pc:docMk/>
            <pc:sldMk cId="3186462724" sldId="330"/>
            <ac:cxnSpMk id="73" creationId="{FBB7ADC3-53A0-44F2-914A-78CADAF33411}"/>
          </ac:cxnSpMkLst>
        </pc:cxnChg>
      </pc:sldChg>
      <pc:sldChg chg="addSp delSp modSp add mod setBg setClrOvrMap">
        <pc:chgData name="Yvonne van der Meulen" userId="5f6fece0-aa25-454e-9b4e-378a81544726" providerId="ADAL" clId="{001CF505-361F-4B63-8B6E-D9AEEFCF1ED8}" dt="2020-03-10T18:19:00.348" v="1753" actId="20577"/>
        <pc:sldMkLst>
          <pc:docMk/>
          <pc:sldMk cId="1542916268" sldId="331"/>
        </pc:sldMkLst>
        <pc:spChg chg="mod">
          <ac:chgData name="Yvonne van der Meulen" userId="5f6fece0-aa25-454e-9b4e-378a81544726" providerId="ADAL" clId="{001CF505-361F-4B63-8B6E-D9AEEFCF1ED8}" dt="2020-03-10T18:19:00.348" v="1753" actId="20577"/>
          <ac:spMkLst>
            <pc:docMk/>
            <pc:sldMk cId="1542916268" sldId="331"/>
            <ac:spMk id="2" creationId="{50E6E75F-D376-423E-91E5-7AC810EC2F30}"/>
          </ac:spMkLst>
        </pc:spChg>
        <pc:spChg chg="mod">
          <ac:chgData name="Yvonne van der Meulen" userId="5f6fece0-aa25-454e-9b4e-378a81544726" providerId="ADAL" clId="{001CF505-361F-4B63-8B6E-D9AEEFCF1ED8}" dt="2020-03-10T18:18:11.740" v="1744" actId="255"/>
          <ac:spMkLst>
            <pc:docMk/>
            <pc:sldMk cId="1542916268" sldId="331"/>
            <ac:spMk id="3" creationId="{03310CF3-341A-4FA0-A4B2-4F64FAFC124F}"/>
          </ac:spMkLst>
        </pc:spChg>
        <pc:spChg chg="add del">
          <ac:chgData name="Yvonne van der Meulen" userId="5f6fece0-aa25-454e-9b4e-378a81544726" providerId="ADAL" clId="{001CF505-361F-4B63-8B6E-D9AEEFCF1ED8}" dt="2020-03-10T18:17:47.542" v="1738" actId="26606"/>
          <ac:spMkLst>
            <pc:docMk/>
            <pc:sldMk cId="1542916268" sldId="331"/>
            <ac:spMk id="71" creationId="{49E08AF5-3E90-4033-8EC2-5D18E03DFBF3}"/>
          </ac:spMkLst>
        </pc:spChg>
        <pc:spChg chg="add del">
          <ac:chgData name="Yvonne van der Meulen" userId="5f6fece0-aa25-454e-9b4e-378a81544726" providerId="ADAL" clId="{001CF505-361F-4B63-8B6E-D9AEEFCF1ED8}" dt="2020-03-10T18:17:50.159" v="1740" actId="26606"/>
          <ac:spMkLst>
            <pc:docMk/>
            <pc:sldMk cId="1542916268" sldId="331"/>
            <ac:spMk id="2052" creationId="{B32DC26D-8B9B-4CC1-B3CC-D3EA0FB162CD}"/>
          </ac:spMkLst>
        </pc:spChg>
        <pc:picChg chg="add mod ord">
          <ac:chgData name="Yvonne van der Meulen" userId="5f6fece0-aa25-454e-9b4e-378a81544726" providerId="ADAL" clId="{001CF505-361F-4B63-8B6E-D9AEEFCF1ED8}" dt="2020-03-10T18:17:58.924" v="1742" actId="1076"/>
          <ac:picMkLst>
            <pc:docMk/>
            <pc:sldMk cId="1542916268" sldId="331"/>
            <ac:picMk id="2050" creationId="{6C5A7CC6-CAE3-4F00-BE4D-4B7649768924}"/>
          </ac:picMkLst>
        </pc:picChg>
        <pc:cxnChg chg="add del">
          <ac:chgData name="Yvonne van der Meulen" userId="5f6fece0-aa25-454e-9b4e-378a81544726" providerId="ADAL" clId="{001CF505-361F-4B63-8B6E-D9AEEFCF1ED8}" dt="2020-03-10T18:17:47.542" v="1738" actId="26606"/>
          <ac:cxnSpMkLst>
            <pc:docMk/>
            <pc:sldMk cId="1542916268" sldId="331"/>
            <ac:cxnSpMk id="73" creationId="{6F171EE2-1899-4B71-B6F6-B7A0050CC9F2}"/>
          </ac:cxnSpMkLst>
        </pc:cxnChg>
        <pc:cxnChg chg="add del">
          <ac:chgData name="Yvonne van der Meulen" userId="5f6fece0-aa25-454e-9b4e-378a81544726" providerId="ADAL" clId="{001CF505-361F-4B63-8B6E-D9AEEFCF1ED8}" dt="2020-03-10T18:17:50.159" v="1740" actId="26606"/>
          <ac:cxnSpMkLst>
            <pc:docMk/>
            <pc:sldMk cId="1542916268" sldId="331"/>
            <ac:cxnSpMk id="2053" creationId="{FBB7ADC3-53A0-44F2-914A-78CADAF33411}"/>
          </ac:cxnSpMkLst>
        </pc:cxnChg>
      </pc:sldChg>
      <pc:sldChg chg="addSp delSp modSp add mod setBg">
        <pc:chgData name="Yvonne van der Meulen" userId="5f6fece0-aa25-454e-9b4e-378a81544726" providerId="ADAL" clId="{001CF505-361F-4B63-8B6E-D9AEEFCF1ED8}" dt="2020-03-10T18:25:40.986" v="2090" actId="113"/>
        <pc:sldMkLst>
          <pc:docMk/>
          <pc:sldMk cId="3351225539" sldId="332"/>
        </pc:sldMkLst>
        <pc:spChg chg="mod">
          <ac:chgData name="Yvonne van der Meulen" userId="5f6fece0-aa25-454e-9b4e-378a81544726" providerId="ADAL" clId="{001CF505-361F-4B63-8B6E-D9AEEFCF1ED8}" dt="2020-03-10T18:23:37.918" v="1944" actId="26606"/>
          <ac:spMkLst>
            <pc:docMk/>
            <pc:sldMk cId="3351225539" sldId="332"/>
            <ac:spMk id="2" creationId="{52762F01-1821-4B07-9BFD-9238A0768F76}"/>
          </ac:spMkLst>
        </pc:spChg>
        <pc:spChg chg="mod">
          <ac:chgData name="Yvonne van der Meulen" userId="5f6fece0-aa25-454e-9b4e-378a81544726" providerId="ADAL" clId="{001CF505-361F-4B63-8B6E-D9AEEFCF1ED8}" dt="2020-03-10T18:25:40.986" v="2090" actId="113"/>
          <ac:spMkLst>
            <pc:docMk/>
            <pc:sldMk cId="3351225539" sldId="332"/>
            <ac:spMk id="3" creationId="{99261CCE-F1E5-4091-BC91-3BE56FEB4EE3}"/>
          </ac:spMkLst>
        </pc:spChg>
        <pc:spChg chg="add del">
          <ac:chgData name="Yvonne van der Meulen" userId="5f6fece0-aa25-454e-9b4e-378a81544726" providerId="ADAL" clId="{001CF505-361F-4B63-8B6E-D9AEEFCF1ED8}" dt="2020-03-10T18:23:37.918" v="1943" actId="26606"/>
          <ac:spMkLst>
            <pc:docMk/>
            <pc:sldMk cId="3351225539" sldId="332"/>
            <ac:spMk id="71" creationId="{49E08AF5-3E90-4033-8EC2-5D18E03DFBF3}"/>
          </ac:spMkLst>
        </pc:spChg>
        <pc:picChg chg="add mod ord">
          <ac:chgData name="Yvonne van der Meulen" userId="5f6fece0-aa25-454e-9b4e-378a81544726" providerId="ADAL" clId="{001CF505-361F-4B63-8B6E-D9AEEFCF1ED8}" dt="2020-03-10T18:24:01.335" v="1947"/>
          <ac:picMkLst>
            <pc:docMk/>
            <pc:sldMk cId="3351225539" sldId="332"/>
            <ac:picMk id="3074" creationId="{93330ACC-44CD-4003-8975-44129657F16B}"/>
          </ac:picMkLst>
        </pc:picChg>
        <pc:cxnChg chg="add del">
          <ac:chgData name="Yvonne van der Meulen" userId="5f6fece0-aa25-454e-9b4e-378a81544726" providerId="ADAL" clId="{001CF505-361F-4B63-8B6E-D9AEEFCF1ED8}" dt="2020-03-10T18:23:37.918" v="1943" actId="26606"/>
          <ac:cxnSpMkLst>
            <pc:docMk/>
            <pc:sldMk cId="3351225539" sldId="332"/>
            <ac:cxnSpMk id="73" creationId="{6F171EE2-1899-4B71-B6F6-B7A0050CC9F2}"/>
          </ac:cxnSpMkLst>
        </pc:cxnChg>
        <pc:cxnChg chg="add">
          <ac:chgData name="Yvonne van der Meulen" userId="5f6fece0-aa25-454e-9b4e-378a81544726" providerId="ADAL" clId="{001CF505-361F-4B63-8B6E-D9AEEFCF1ED8}" dt="2020-03-10T18:23:37.918" v="1944" actId="26606"/>
          <ac:cxnSpMkLst>
            <pc:docMk/>
            <pc:sldMk cId="3351225539" sldId="332"/>
            <ac:cxnSpMk id="3076" creationId="{B6B73E4F-8088-4238-BCFD-15C21A18A933}"/>
          </ac:cxnSpMkLst>
        </pc:cxnChg>
      </pc:sldChg>
      <pc:sldChg chg="addSp delSp modSp add mod setBg modAnim">
        <pc:chgData name="Yvonne van der Meulen" userId="5f6fece0-aa25-454e-9b4e-378a81544726" providerId="ADAL" clId="{001CF505-361F-4B63-8B6E-D9AEEFCF1ED8}" dt="2020-03-10T18:34:08.718" v="2573"/>
        <pc:sldMkLst>
          <pc:docMk/>
          <pc:sldMk cId="421422385" sldId="333"/>
        </pc:sldMkLst>
        <pc:spChg chg="mod">
          <ac:chgData name="Yvonne van der Meulen" userId="5f6fece0-aa25-454e-9b4e-378a81544726" providerId="ADAL" clId="{001CF505-361F-4B63-8B6E-D9AEEFCF1ED8}" dt="2020-03-10T18:27:08.502" v="2116" actId="26606"/>
          <ac:spMkLst>
            <pc:docMk/>
            <pc:sldMk cId="421422385" sldId="333"/>
            <ac:spMk id="2" creationId="{D13AE230-19B2-4B70-876F-17B4231B6482}"/>
          </ac:spMkLst>
        </pc:spChg>
        <pc:spChg chg="mod">
          <ac:chgData name="Yvonne van der Meulen" userId="5f6fece0-aa25-454e-9b4e-378a81544726" providerId="ADAL" clId="{001CF505-361F-4B63-8B6E-D9AEEFCF1ED8}" dt="2020-03-10T18:33:27.077" v="2566" actId="1076"/>
          <ac:spMkLst>
            <pc:docMk/>
            <pc:sldMk cId="421422385" sldId="333"/>
            <ac:spMk id="3" creationId="{ABFA7386-A39B-457E-9E91-1CB4C3480C39}"/>
          </ac:spMkLst>
        </pc:spChg>
        <pc:spChg chg="add del">
          <ac:chgData name="Yvonne van der Meulen" userId="5f6fece0-aa25-454e-9b4e-378a81544726" providerId="ADAL" clId="{001CF505-361F-4B63-8B6E-D9AEEFCF1ED8}" dt="2020-03-10T18:27:08.500" v="2115" actId="26606"/>
          <ac:spMkLst>
            <pc:docMk/>
            <pc:sldMk cId="421422385" sldId="333"/>
            <ac:spMk id="71" creationId="{49E08AF5-3E90-4033-8EC2-5D18E03DFBF3}"/>
          </ac:spMkLst>
        </pc:spChg>
        <pc:picChg chg="add mod ord">
          <ac:chgData name="Yvonne van der Meulen" userId="5f6fece0-aa25-454e-9b4e-378a81544726" providerId="ADAL" clId="{001CF505-361F-4B63-8B6E-D9AEEFCF1ED8}" dt="2020-03-10T18:27:08.502" v="2116" actId="26606"/>
          <ac:picMkLst>
            <pc:docMk/>
            <pc:sldMk cId="421422385" sldId="333"/>
            <ac:picMk id="4098" creationId="{7B093018-F1A2-4699-AA7E-DAF2CE1747A4}"/>
          </ac:picMkLst>
        </pc:picChg>
        <pc:picChg chg="add mod">
          <ac:chgData name="Yvonne van der Meulen" userId="5f6fece0-aa25-454e-9b4e-378a81544726" providerId="ADAL" clId="{001CF505-361F-4B63-8B6E-D9AEEFCF1ED8}" dt="2020-03-10T18:33:27.077" v="2566" actId="1076"/>
          <ac:picMkLst>
            <pc:docMk/>
            <pc:sldMk cId="421422385" sldId="333"/>
            <ac:picMk id="4100" creationId="{EFFBFC1D-580A-4CB7-886C-EB35FFF6B504}"/>
          </ac:picMkLst>
        </pc:picChg>
        <pc:cxnChg chg="add del">
          <ac:chgData name="Yvonne van der Meulen" userId="5f6fece0-aa25-454e-9b4e-378a81544726" providerId="ADAL" clId="{001CF505-361F-4B63-8B6E-D9AEEFCF1ED8}" dt="2020-03-10T18:27:08.500" v="2115" actId="26606"/>
          <ac:cxnSpMkLst>
            <pc:docMk/>
            <pc:sldMk cId="421422385" sldId="333"/>
            <ac:cxnSpMk id="73" creationId="{6F171EE2-1899-4B71-B6F6-B7A0050CC9F2}"/>
          </ac:cxnSpMkLst>
        </pc:cxnChg>
      </pc:sldChg>
      <pc:sldChg chg="addSp modSp add mod setBg setClrOvrMap">
        <pc:chgData name="Yvonne van der Meulen" userId="5f6fece0-aa25-454e-9b4e-378a81544726" providerId="ADAL" clId="{001CF505-361F-4B63-8B6E-D9AEEFCF1ED8}" dt="2020-03-10T18:39:06.174" v="2999" actId="207"/>
        <pc:sldMkLst>
          <pc:docMk/>
          <pc:sldMk cId="728458670" sldId="334"/>
        </pc:sldMkLst>
        <pc:spChg chg="mod">
          <ac:chgData name="Yvonne van der Meulen" userId="5f6fece0-aa25-454e-9b4e-378a81544726" providerId="ADAL" clId="{001CF505-361F-4B63-8B6E-D9AEEFCF1ED8}" dt="2020-03-10T18:37:26.897" v="2887" actId="26606"/>
          <ac:spMkLst>
            <pc:docMk/>
            <pc:sldMk cId="728458670" sldId="334"/>
            <ac:spMk id="2" creationId="{D09C70F2-625B-427F-9F66-F9834BA09DF9}"/>
          </ac:spMkLst>
        </pc:spChg>
        <pc:spChg chg="mod">
          <ac:chgData name="Yvonne van der Meulen" userId="5f6fece0-aa25-454e-9b4e-378a81544726" providerId="ADAL" clId="{001CF505-361F-4B63-8B6E-D9AEEFCF1ED8}" dt="2020-03-10T18:39:06.174" v="2999" actId="207"/>
          <ac:spMkLst>
            <pc:docMk/>
            <pc:sldMk cId="728458670" sldId="334"/>
            <ac:spMk id="3" creationId="{7EF59767-A5DF-43AB-ACBF-3458B7BEBE65}"/>
          </ac:spMkLst>
        </pc:spChg>
        <pc:picChg chg="add mod ord">
          <ac:chgData name="Yvonne van der Meulen" userId="5f6fece0-aa25-454e-9b4e-378a81544726" providerId="ADAL" clId="{001CF505-361F-4B63-8B6E-D9AEEFCF1ED8}" dt="2020-03-10T18:38:19.149" v="2994"/>
          <ac:picMkLst>
            <pc:docMk/>
            <pc:sldMk cId="728458670" sldId="334"/>
            <ac:picMk id="5122" creationId="{5701C29A-C8C7-4477-B06B-22767FCFB1C5}"/>
          </ac:picMkLst>
        </pc:picChg>
        <pc:cxnChg chg="add">
          <ac:chgData name="Yvonne van der Meulen" userId="5f6fece0-aa25-454e-9b4e-378a81544726" providerId="ADAL" clId="{001CF505-361F-4B63-8B6E-D9AEEFCF1ED8}" dt="2020-03-10T18:37:26.897" v="2887" actId="26606"/>
          <ac:cxnSpMkLst>
            <pc:docMk/>
            <pc:sldMk cId="728458670" sldId="334"/>
            <ac:cxnSpMk id="71" creationId="{2C1F6092-7151-4260-936B-DFFA3C1BC615}"/>
          </ac:cxnSpMkLst>
        </pc:cxnChg>
      </pc:sldChg>
      <pc:sldChg chg="addSp modSp add modNotesTx">
        <pc:chgData name="Yvonne van der Meulen" userId="5f6fece0-aa25-454e-9b4e-378a81544726" providerId="ADAL" clId="{001CF505-361F-4B63-8B6E-D9AEEFCF1ED8}" dt="2020-03-10T19:05:19.221" v="4266" actId="20577"/>
        <pc:sldMkLst>
          <pc:docMk/>
          <pc:sldMk cId="2356623041" sldId="335"/>
        </pc:sldMkLst>
        <pc:spChg chg="mod">
          <ac:chgData name="Yvonne van der Meulen" userId="5f6fece0-aa25-454e-9b4e-378a81544726" providerId="ADAL" clId="{001CF505-361F-4B63-8B6E-D9AEEFCF1ED8}" dt="2020-03-10T18:52:44.502" v="4066" actId="20577"/>
          <ac:spMkLst>
            <pc:docMk/>
            <pc:sldMk cId="2356623041" sldId="335"/>
            <ac:spMk id="2" creationId="{A6FE6BFE-9E35-4768-BBCB-430C4F3E711A}"/>
          </ac:spMkLst>
        </pc:spChg>
        <pc:spChg chg="mod">
          <ac:chgData name="Yvonne van der Meulen" userId="5f6fece0-aa25-454e-9b4e-378a81544726" providerId="ADAL" clId="{001CF505-361F-4B63-8B6E-D9AEEFCF1ED8}" dt="2020-03-10T18:53:19.644" v="4078" actId="207"/>
          <ac:spMkLst>
            <pc:docMk/>
            <pc:sldMk cId="2356623041" sldId="335"/>
            <ac:spMk id="3" creationId="{9ED2A983-317F-4B49-9E38-9CF963705D89}"/>
          </ac:spMkLst>
        </pc:spChg>
        <pc:picChg chg="add mod">
          <ac:chgData name="Yvonne van der Meulen" userId="5f6fece0-aa25-454e-9b4e-378a81544726" providerId="ADAL" clId="{001CF505-361F-4B63-8B6E-D9AEEFCF1ED8}" dt="2020-03-10T18:56:48.801" v="4108" actId="1076"/>
          <ac:picMkLst>
            <pc:docMk/>
            <pc:sldMk cId="2356623041" sldId="335"/>
            <ac:picMk id="5" creationId="{9C78F60D-073A-4FB1-936E-E1172FFC1E38}"/>
          </ac:picMkLst>
        </pc:picChg>
        <pc:picChg chg="add mod">
          <ac:chgData name="Yvonne van der Meulen" userId="5f6fece0-aa25-454e-9b4e-378a81544726" providerId="ADAL" clId="{001CF505-361F-4B63-8B6E-D9AEEFCF1ED8}" dt="2020-03-10T18:56:43.018" v="4107" actId="1076"/>
          <ac:picMkLst>
            <pc:docMk/>
            <pc:sldMk cId="2356623041" sldId="335"/>
            <ac:picMk id="6" creationId="{12296C2F-172A-4744-8B80-4EF62AC95E23}"/>
          </ac:picMkLst>
        </pc:picChg>
        <pc:picChg chg="add mod">
          <ac:chgData name="Yvonne van der Meulen" userId="5f6fece0-aa25-454e-9b4e-378a81544726" providerId="ADAL" clId="{001CF505-361F-4B63-8B6E-D9AEEFCF1ED8}" dt="2020-03-10T18:56:38.180" v="4106" actId="1076"/>
          <ac:picMkLst>
            <pc:docMk/>
            <pc:sldMk cId="2356623041" sldId="335"/>
            <ac:picMk id="6146" creationId="{F303F76D-D9DE-4B2A-80DF-8D2E64440AF9}"/>
          </ac:picMkLst>
        </pc:picChg>
      </pc:sldChg>
      <pc:sldChg chg="addSp delSp modSp add mod setBg setClrOvrMap">
        <pc:chgData name="Yvonne van der Meulen" userId="5f6fece0-aa25-454e-9b4e-378a81544726" providerId="ADAL" clId="{001CF505-361F-4B63-8B6E-D9AEEFCF1ED8}" dt="2020-03-10T19:14:39.364" v="4469" actId="404"/>
        <pc:sldMkLst>
          <pc:docMk/>
          <pc:sldMk cId="220344203" sldId="336"/>
        </pc:sldMkLst>
        <pc:spChg chg="mod">
          <ac:chgData name="Yvonne van der Meulen" userId="5f6fece0-aa25-454e-9b4e-378a81544726" providerId="ADAL" clId="{001CF505-361F-4B63-8B6E-D9AEEFCF1ED8}" dt="2020-03-10T19:13:37.599" v="4420" actId="26606"/>
          <ac:spMkLst>
            <pc:docMk/>
            <pc:sldMk cId="220344203" sldId="336"/>
            <ac:spMk id="2" creationId="{5BC7A10C-164A-4FAB-B24C-1594BB6957F5}"/>
          </ac:spMkLst>
        </pc:spChg>
        <pc:spChg chg="mod">
          <ac:chgData name="Yvonne van der Meulen" userId="5f6fece0-aa25-454e-9b4e-378a81544726" providerId="ADAL" clId="{001CF505-361F-4B63-8B6E-D9AEEFCF1ED8}" dt="2020-03-10T19:14:39.364" v="4469" actId="404"/>
          <ac:spMkLst>
            <pc:docMk/>
            <pc:sldMk cId="220344203" sldId="336"/>
            <ac:spMk id="3" creationId="{A630BF85-8037-4CB6-8D19-5FAE467DBE70}"/>
          </ac:spMkLst>
        </pc:spChg>
        <pc:spChg chg="add del">
          <ac:chgData name="Yvonne van der Meulen" userId="5f6fece0-aa25-454e-9b4e-378a81544726" providerId="ADAL" clId="{001CF505-361F-4B63-8B6E-D9AEEFCF1ED8}" dt="2020-03-10T19:13:33.543" v="4417" actId="26606"/>
          <ac:spMkLst>
            <pc:docMk/>
            <pc:sldMk cId="220344203" sldId="336"/>
            <ac:spMk id="72" creationId="{49E08AF5-3E90-4033-8EC2-5D18E03DFBF3}"/>
          </ac:spMkLst>
        </pc:spChg>
        <pc:spChg chg="add del">
          <ac:chgData name="Yvonne van der Meulen" userId="5f6fece0-aa25-454e-9b4e-378a81544726" providerId="ADAL" clId="{001CF505-361F-4B63-8B6E-D9AEEFCF1ED8}" dt="2020-03-10T19:13:37.568" v="4419" actId="26606"/>
          <ac:spMkLst>
            <pc:docMk/>
            <pc:sldMk cId="220344203" sldId="336"/>
            <ac:spMk id="7172" creationId="{B55B858F-1E70-4E6F-BE67-C90AA7EDA418}"/>
          </ac:spMkLst>
        </pc:spChg>
        <pc:spChg chg="add">
          <ac:chgData name="Yvonne van der Meulen" userId="5f6fece0-aa25-454e-9b4e-378a81544726" providerId="ADAL" clId="{001CF505-361F-4B63-8B6E-D9AEEFCF1ED8}" dt="2020-03-10T19:13:37.599" v="4420" actId="26606"/>
          <ac:spMkLst>
            <pc:docMk/>
            <pc:sldMk cId="220344203" sldId="336"/>
            <ac:spMk id="7175" creationId="{49E08AF5-3E90-4033-8EC2-5D18E03DFBF3}"/>
          </ac:spMkLst>
        </pc:spChg>
        <pc:picChg chg="add mod ord">
          <ac:chgData name="Yvonne van der Meulen" userId="5f6fece0-aa25-454e-9b4e-378a81544726" providerId="ADAL" clId="{001CF505-361F-4B63-8B6E-D9AEEFCF1ED8}" dt="2020-03-10T19:13:37.599" v="4420" actId="26606"/>
          <ac:picMkLst>
            <pc:docMk/>
            <pc:sldMk cId="220344203" sldId="336"/>
            <ac:picMk id="7170" creationId="{6C4EB560-1884-45A9-8C58-73C89C29A0CF}"/>
          </ac:picMkLst>
        </pc:picChg>
        <pc:cxnChg chg="add del">
          <ac:chgData name="Yvonne van der Meulen" userId="5f6fece0-aa25-454e-9b4e-378a81544726" providerId="ADAL" clId="{001CF505-361F-4B63-8B6E-D9AEEFCF1ED8}" dt="2020-03-10T19:13:37.599" v="4420" actId="26606"/>
          <ac:cxnSpMkLst>
            <pc:docMk/>
            <pc:sldMk cId="220344203" sldId="336"/>
            <ac:cxnSpMk id="71" creationId="{2C1F6092-7151-4260-936B-DFFA3C1BC615}"/>
          </ac:cxnSpMkLst>
        </pc:cxnChg>
        <pc:cxnChg chg="add del">
          <ac:chgData name="Yvonne van der Meulen" userId="5f6fece0-aa25-454e-9b4e-378a81544726" providerId="ADAL" clId="{001CF505-361F-4B63-8B6E-D9AEEFCF1ED8}" dt="2020-03-10T19:13:33.543" v="4417" actId="26606"/>
          <ac:cxnSpMkLst>
            <pc:docMk/>
            <pc:sldMk cId="220344203" sldId="336"/>
            <ac:cxnSpMk id="74" creationId="{6F171EE2-1899-4B71-B6F6-B7A0050CC9F2}"/>
          </ac:cxnSpMkLst>
        </pc:cxnChg>
        <pc:cxnChg chg="add del">
          <ac:chgData name="Yvonne van der Meulen" userId="5f6fece0-aa25-454e-9b4e-378a81544726" providerId="ADAL" clId="{001CF505-361F-4B63-8B6E-D9AEEFCF1ED8}" dt="2020-03-10T19:13:37.568" v="4419" actId="26606"/>
          <ac:cxnSpMkLst>
            <pc:docMk/>
            <pc:sldMk cId="220344203" sldId="336"/>
            <ac:cxnSpMk id="7173" creationId="{1104BD89-6707-4892-B5BB-2329B7667650}"/>
          </ac:cxnSpMkLst>
        </pc:cxnChg>
        <pc:cxnChg chg="add">
          <ac:chgData name="Yvonne van der Meulen" userId="5f6fece0-aa25-454e-9b4e-378a81544726" providerId="ADAL" clId="{001CF505-361F-4B63-8B6E-D9AEEFCF1ED8}" dt="2020-03-10T19:13:37.599" v="4420" actId="26606"/>
          <ac:cxnSpMkLst>
            <pc:docMk/>
            <pc:sldMk cId="220344203" sldId="336"/>
            <ac:cxnSpMk id="7176" creationId="{6F171EE2-1899-4B71-B6F6-B7A0050CC9F2}"/>
          </ac:cxnSpMkLst>
        </pc:cxnChg>
      </pc:sldChg>
      <pc:sldChg chg="addSp modSp add">
        <pc:chgData name="Yvonne van der Meulen" userId="5f6fece0-aa25-454e-9b4e-378a81544726" providerId="ADAL" clId="{001CF505-361F-4B63-8B6E-D9AEEFCF1ED8}" dt="2020-03-10T19:30:24.252" v="5603" actId="1076"/>
        <pc:sldMkLst>
          <pc:docMk/>
          <pc:sldMk cId="3680494990" sldId="337"/>
        </pc:sldMkLst>
        <pc:spChg chg="mod">
          <ac:chgData name="Yvonne van der Meulen" userId="5f6fece0-aa25-454e-9b4e-378a81544726" providerId="ADAL" clId="{001CF505-361F-4B63-8B6E-D9AEEFCF1ED8}" dt="2020-03-10T19:17:18.121" v="4630" actId="404"/>
          <ac:spMkLst>
            <pc:docMk/>
            <pc:sldMk cId="3680494990" sldId="337"/>
            <ac:spMk id="2" creationId="{BDC9172A-5CBB-4637-A524-DDBC250137B4}"/>
          </ac:spMkLst>
        </pc:spChg>
        <pc:spChg chg="mod">
          <ac:chgData name="Yvonne van der Meulen" userId="5f6fece0-aa25-454e-9b4e-378a81544726" providerId="ADAL" clId="{001CF505-361F-4B63-8B6E-D9AEEFCF1ED8}" dt="2020-03-10T19:26:41.648" v="5600" actId="20577"/>
          <ac:spMkLst>
            <pc:docMk/>
            <pc:sldMk cId="3680494990" sldId="337"/>
            <ac:spMk id="3" creationId="{6F509029-7C9B-44CE-B3A5-2B47F13F3FEF}"/>
          </ac:spMkLst>
        </pc:spChg>
        <pc:picChg chg="add mod">
          <ac:chgData name="Yvonne van der Meulen" userId="5f6fece0-aa25-454e-9b4e-378a81544726" providerId="ADAL" clId="{001CF505-361F-4B63-8B6E-D9AEEFCF1ED8}" dt="2020-03-10T19:30:24.252" v="5603" actId="1076"/>
          <ac:picMkLst>
            <pc:docMk/>
            <pc:sldMk cId="3680494990" sldId="337"/>
            <ac:picMk id="8194" creationId="{2B9B5BD2-47D1-418A-9D07-4E3860EC35F6}"/>
          </ac:picMkLst>
        </pc:picChg>
      </pc:sldChg>
      <pc:sldChg chg="addSp modSp add mod setBg">
        <pc:chgData name="Yvonne van der Meulen" userId="5f6fece0-aa25-454e-9b4e-378a81544726" providerId="ADAL" clId="{001CF505-361F-4B63-8B6E-D9AEEFCF1ED8}" dt="2020-03-12T19:53:20.297" v="5867" actId="20577"/>
        <pc:sldMkLst>
          <pc:docMk/>
          <pc:sldMk cId="900062017" sldId="338"/>
        </pc:sldMkLst>
        <pc:spChg chg="mod">
          <ac:chgData name="Yvonne van der Meulen" userId="5f6fece0-aa25-454e-9b4e-378a81544726" providerId="ADAL" clId="{001CF505-361F-4B63-8B6E-D9AEEFCF1ED8}" dt="2020-03-12T19:52:50.827" v="5852" actId="26606"/>
          <ac:spMkLst>
            <pc:docMk/>
            <pc:sldMk cId="900062017" sldId="338"/>
            <ac:spMk id="2" creationId="{FD80DF6C-380D-42E5-9642-D4397F8220C4}"/>
          </ac:spMkLst>
        </pc:spChg>
        <pc:spChg chg="mod">
          <ac:chgData name="Yvonne van der Meulen" userId="5f6fece0-aa25-454e-9b4e-378a81544726" providerId="ADAL" clId="{001CF505-361F-4B63-8B6E-D9AEEFCF1ED8}" dt="2020-03-12T19:53:20.297" v="5867" actId="20577"/>
          <ac:spMkLst>
            <pc:docMk/>
            <pc:sldMk cId="900062017" sldId="338"/>
            <ac:spMk id="3" creationId="{CD6446DC-B3F9-4322-81F2-53723FE32E88}"/>
          </ac:spMkLst>
        </pc:spChg>
        <pc:spChg chg="add">
          <ac:chgData name="Yvonne van der Meulen" userId="5f6fece0-aa25-454e-9b4e-378a81544726" providerId="ADAL" clId="{001CF505-361F-4B63-8B6E-D9AEEFCF1ED8}" dt="2020-03-12T19:52:50.827" v="5852" actId="26606"/>
          <ac:spMkLst>
            <pc:docMk/>
            <pc:sldMk cId="900062017" sldId="338"/>
            <ac:spMk id="71" creationId="{A00D92BF-81D0-4FF2-8513-4AA1A3E47EE6}"/>
          </ac:spMkLst>
        </pc:spChg>
        <pc:picChg chg="add mod ord">
          <ac:chgData name="Yvonne van der Meulen" userId="5f6fece0-aa25-454e-9b4e-378a81544726" providerId="ADAL" clId="{001CF505-361F-4B63-8B6E-D9AEEFCF1ED8}" dt="2020-03-12T19:52:50.827" v="5852" actId="26606"/>
          <ac:picMkLst>
            <pc:docMk/>
            <pc:sldMk cId="900062017" sldId="338"/>
            <ac:picMk id="1026" creationId="{84AB7145-8674-49D2-AE81-B84055782127}"/>
          </ac:picMkLst>
        </pc:picChg>
        <pc:cxnChg chg="add">
          <ac:chgData name="Yvonne van der Meulen" userId="5f6fece0-aa25-454e-9b4e-378a81544726" providerId="ADAL" clId="{001CF505-361F-4B63-8B6E-D9AEEFCF1ED8}" dt="2020-03-12T19:52:50.827" v="5852" actId="26606"/>
          <ac:cxnSpMkLst>
            <pc:docMk/>
            <pc:sldMk cId="900062017" sldId="338"/>
            <ac:cxnSpMk id="73" creationId="{D7921103-1BF7-497A-81AD-2552D43B80A3}"/>
          </ac:cxnSpMkLst>
        </pc:cxnChg>
      </pc:sldChg>
      <pc:sldChg chg="addSp delSp modSp add mod setBg setClrOvrMap">
        <pc:chgData name="Yvonne van der Meulen" userId="5f6fece0-aa25-454e-9b4e-378a81544726" providerId="ADAL" clId="{001CF505-361F-4B63-8B6E-D9AEEFCF1ED8}" dt="2020-03-16T10:59:19.487" v="7580" actId="20577"/>
        <pc:sldMkLst>
          <pc:docMk/>
          <pc:sldMk cId="1861378295" sldId="339"/>
        </pc:sldMkLst>
        <pc:spChg chg="del mod">
          <ac:chgData name="Yvonne van der Meulen" userId="5f6fece0-aa25-454e-9b4e-378a81544726" providerId="ADAL" clId="{001CF505-361F-4B63-8B6E-D9AEEFCF1ED8}" dt="2020-03-16T10:55:05.859" v="7490" actId="478"/>
          <ac:spMkLst>
            <pc:docMk/>
            <pc:sldMk cId="1861378295" sldId="339"/>
            <ac:spMk id="2" creationId="{CFD959AA-9915-4610-B04A-576B4D16AAA8}"/>
          </ac:spMkLst>
        </pc:spChg>
        <pc:spChg chg="mod ord">
          <ac:chgData name="Yvonne van der Meulen" userId="5f6fece0-aa25-454e-9b4e-378a81544726" providerId="ADAL" clId="{001CF505-361F-4B63-8B6E-D9AEEFCF1ED8}" dt="2020-03-16T10:59:19.487" v="7580" actId="20577"/>
          <ac:spMkLst>
            <pc:docMk/>
            <pc:sldMk cId="1861378295" sldId="339"/>
            <ac:spMk id="3" creationId="{3324E733-7C65-435A-8A76-34050C69CD2B}"/>
          </ac:spMkLst>
        </pc:spChg>
        <pc:spChg chg="add del mod">
          <ac:chgData name="Yvonne van der Meulen" userId="5f6fece0-aa25-454e-9b4e-378a81544726" providerId="ADAL" clId="{001CF505-361F-4B63-8B6E-D9AEEFCF1ED8}" dt="2020-03-16T10:55:08.493" v="7491" actId="478"/>
          <ac:spMkLst>
            <pc:docMk/>
            <pc:sldMk cId="1861378295" sldId="339"/>
            <ac:spMk id="5" creationId="{107966B9-CA56-4806-A3A9-9681ED0E1CE1}"/>
          </ac:spMkLst>
        </pc:spChg>
        <pc:spChg chg="add">
          <ac:chgData name="Yvonne van der Meulen" userId="5f6fece0-aa25-454e-9b4e-378a81544726" providerId="ADAL" clId="{001CF505-361F-4B63-8B6E-D9AEEFCF1ED8}" dt="2020-03-16T10:56:32.634" v="7493" actId="26606"/>
          <ac:spMkLst>
            <pc:docMk/>
            <pc:sldMk cId="1861378295" sldId="339"/>
            <ac:spMk id="71" creationId="{B32DC26D-8B9B-4CC1-B3CC-D3EA0FB162CD}"/>
          </ac:spMkLst>
        </pc:spChg>
        <pc:picChg chg="add mod">
          <ac:chgData name="Yvonne van der Meulen" userId="5f6fece0-aa25-454e-9b4e-378a81544726" providerId="ADAL" clId="{001CF505-361F-4B63-8B6E-D9AEEFCF1ED8}" dt="2020-03-16T10:58:22.418" v="7558"/>
          <ac:picMkLst>
            <pc:docMk/>
            <pc:sldMk cId="1861378295" sldId="339"/>
            <ac:picMk id="4098" creationId="{1E453F3E-E5FA-4FCE-A2EC-66C085C98924}"/>
          </ac:picMkLst>
        </pc:picChg>
        <pc:cxnChg chg="add">
          <ac:chgData name="Yvonne van der Meulen" userId="5f6fece0-aa25-454e-9b4e-378a81544726" providerId="ADAL" clId="{001CF505-361F-4B63-8B6E-D9AEEFCF1ED8}" dt="2020-03-16T10:56:32.634" v="7493" actId="26606"/>
          <ac:cxnSpMkLst>
            <pc:docMk/>
            <pc:sldMk cId="1861378295" sldId="339"/>
            <ac:cxnSpMk id="73" creationId="{FBB7ADC3-53A0-44F2-914A-78CADAF33411}"/>
          </ac:cxnSpMkLst>
        </pc:cxnChg>
      </pc:sldChg>
      <pc:sldChg chg="add del">
        <pc:chgData name="Yvonne van der Meulen" userId="5f6fece0-aa25-454e-9b4e-378a81544726" providerId="ADAL" clId="{001CF505-361F-4B63-8B6E-D9AEEFCF1ED8}" dt="2020-03-16T11:24:47.209" v="8266" actId="2696"/>
        <pc:sldMkLst>
          <pc:docMk/>
          <pc:sldMk cId="764120491" sldId="340"/>
        </pc:sldMkLst>
      </pc:sldChg>
      <pc:sldChg chg="modSp add del">
        <pc:chgData name="Yvonne van der Meulen" userId="5f6fece0-aa25-454e-9b4e-378a81544726" providerId="ADAL" clId="{001CF505-361F-4B63-8B6E-D9AEEFCF1ED8}" dt="2020-03-16T10:59:32.293" v="7581" actId="2696"/>
        <pc:sldMkLst>
          <pc:docMk/>
          <pc:sldMk cId="1672832809" sldId="340"/>
        </pc:sldMkLst>
        <pc:spChg chg="mod">
          <ac:chgData name="Yvonne van der Meulen" userId="5f6fece0-aa25-454e-9b4e-378a81544726" providerId="ADAL" clId="{001CF505-361F-4B63-8B6E-D9AEEFCF1ED8}" dt="2020-03-16T10:23:16.806" v="6890" actId="20577"/>
          <ac:spMkLst>
            <pc:docMk/>
            <pc:sldMk cId="1672832809" sldId="340"/>
            <ac:spMk id="2" creationId="{EF5D4936-FDB1-41D0-9C2E-2A9EF0C789EC}"/>
          </ac:spMkLst>
        </pc:s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sv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sv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D1CECBDE-25CC-4D54-8CE1-BD404419D4DD}"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AD1D74CC-E18F-4908-83DA-261B02FAD79F}">
      <dgm:prSet/>
      <dgm:spPr/>
      <dgm:t>
        <a:bodyPr/>
        <a:lstStyle/>
        <a:p>
          <a:r>
            <a:rPr lang="nl-NL"/>
            <a:t>Micro-organismen: Bacteriën, virussen, schimmel</a:t>
          </a:r>
          <a:endParaRPr lang="en-US"/>
        </a:p>
      </dgm:t>
    </dgm:pt>
    <dgm:pt modelId="{14E149F9-835E-4225-9815-47B3D2D0D499}" type="parTrans" cxnId="{336BDA9C-0D6D-4CA4-B30E-10999B130FC7}">
      <dgm:prSet/>
      <dgm:spPr/>
      <dgm:t>
        <a:bodyPr/>
        <a:lstStyle/>
        <a:p>
          <a:endParaRPr lang="en-US"/>
        </a:p>
      </dgm:t>
    </dgm:pt>
    <dgm:pt modelId="{A7169F30-AFF6-4518-8498-CC9116173669}" type="sibTrans" cxnId="{336BDA9C-0D6D-4CA4-B30E-10999B130FC7}">
      <dgm:prSet/>
      <dgm:spPr/>
      <dgm:t>
        <a:bodyPr/>
        <a:lstStyle/>
        <a:p>
          <a:endParaRPr lang="en-US"/>
        </a:p>
      </dgm:t>
    </dgm:pt>
    <dgm:pt modelId="{AC2C32F0-2B69-498F-9408-CC3F7E70017A}">
      <dgm:prSet/>
      <dgm:spPr/>
      <dgm:t>
        <a:bodyPr/>
        <a:lstStyle/>
        <a:p>
          <a:r>
            <a:rPr lang="nl-NL"/>
            <a:t>Slechte hygiënische omstandigheden</a:t>
          </a:r>
          <a:endParaRPr lang="en-US"/>
        </a:p>
      </dgm:t>
    </dgm:pt>
    <dgm:pt modelId="{F884E8C5-DCEB-406B-A647-A280CE0F2B83}" type="parTrans" cxnId="{5D51A21F-13C7-4974-BF60-5642F37154B2}">
      <dgm:prSet/>
      <dgm:spPr/>
      <dgm:t>
        <a:bodyPr/>
        <a:lstStyle/>
        <a:p>
          <a:endParaRPr lang="en-US"/>
        </a:p>
      </dgm:t>
    </dgm:pt>
    <dgm:pt modelId="{3B3AF820-A5F7-4094-BE0E-7F2246F206AC}" type="sibTrans" cxnId="{5D51A21F-13C7-4974-BF60-5642F37154B2}">
      <dgm:prSet/>
      <dgm:spPr/>
      <dgm:t>
        <a:bodyPr/>
        <a:lstStyle/>
        <a:p>
          <a:endParaRPr lang="en-US"/>
        </a:p>
      </dgm:t>
    </dgm:pt>
    <dgm:pt modelId="{6A57912A-99CA-486C-A39C-35C3F0AC48F8}">
      <dgm:prSet/>
      <dgm:spPr/>
      <dgm:t>
        <a:bodyPr/>
        <a:lstStyle/>
        <a:p>
          <a:r>
            <a:rPr lang="nl-NL"/>
            <a:t>Straling die cellen beschadigt en vernietigd (zoals radioactieve straling)</a:t>
          </a:r>
          <a:endParaRPr lang="en-US"/>
        </a:p>
      </dgm:t>
    </dgm:pt>
    <dgm:pt modelId="{35A333D0-96E0-4971-8104-A6646BCCA456}" type="parTrans" cxnId="{FCAB068A-4538-43AE-BD00-4BDD4144E194}">
      <dgm:prSet/>
      <dgm:spPr/>
      <dgm:t>
        <a:bodyPr/>
        <a:lstStyle/>
        <a:p>
          <a:endParaRPr lang="en-US"/>
        </a:p>
      </dgm:t>
    </dgm:pt>
    <dgm:pt modelId="{57B080B4-7AB8-47F7-A06C-0B338511171C}" type="sibTrans" cxnId="{FCAB068A-4538-43AE-BD00-4BDD4144E194}">
      <dgm:prSet/>
      <dgm:spPr/>
      <dgm:t>
        <a:bodyPr/>
        <a:lstStyle/>
        <a:p>
          <a:endParaRPr lang="en-US"/>
        </a:p>
      </dgm:t>
    </dgm:pt>
    <dgm:pt modelId="{2D5B735E-1E36-4D2A-954B-64C65B5C8114}">
      <dgm:prSet/>
      <dgm:spPr/>
      <dgm:t>
        <a:bodyPr/>
        <a:lstStyle/>
        <a:p>
          <a:r>
            <a:rPr lang="nl-NL"/>
            <a:t>Inslikken of inademen van giftige stoffen</a:t>
          </a:r>
          <a:endParaRPr lang="en-US"/>
        </a:p>
      </dgm:t>
    </dgm:pt>
    <dgm:pt modelId="{9702C9C8-6778-4FB1-85BE-61751C590EE8}" type="parTrans" cxnId="{4FCFB6BC-0CDA-4365-8BDA-4C38E4C42FB5}">
      <dgm:prSet/>
      <dgm:spPr/>
      <dgm:t>
        <a:bodyPr/>
        <a:lstStyle/>
        <a:p>
          <a:endParaRPr lang="en-US"/>
        </a:p>
      </dgm:t>
    </dgm:pt>
    <dgm:pt modelId="{0CB80D25-F0E7-4F1F-A579-E7D58370A0F8}" type="sibTrans" cxnId="{4FCFB6BC-0CDA-4365-8BDA-4C38E4C42FB5}">
      <dgm:prSet/>
      <dgm:spPr/>
      <dgm:t>
        <a:bodyPr/>
        <a:lstStyle/>
        <a:p>
          <a:endParaRPr lang="en-US"/>
        </a:p>
      </dgm:t>
    </dgm:pt>
    <dgm:pt modelId="{0750FA78-8DBD-4D61-BB25-99BEAB1A1B45}">
      <dgm:prSet/>
      <dgm:spPr/>
      <dgm:t>
        <a:bodyPr/>
        <a:lstStyle/>
        <a:p>
          <a:r>
            <a:rPr lang="nl-NL"/>
            <a:t>Slechte voeding: Te kort aan noodzakelijke voedingsstoffen</a:t>
          </a:r>
          <a:endParaRPr lang="en-US"/>
        </a:p>
      </dgm:t>
    </dgm:pt>
    <dgm:pt modelId="{3DEB7CAF-C3FB-445A-87BD-390BE0E9FEC6}" type="parTrans" cxnId="{AB9A7740-CC51-4BFA-AFC6-6CB1299A298D}">
      <dgm:prSet/>
      <dgm:spPr/>
      <dgm:t>
        <a:bodyPr/>
        <a:lstStyle/>
        <a:p>
          <a:endParaRPr lang="en-US"/>
        </a:p>
      </dgm:t>
    </dgm:pt>
    <dgm:pt modelId="{8567A2DF-CC8C-4EA9-B690-485EFEC355E1}" type="sibTrans" cxnId="{AB9A7740-CC51-4BFA-AFC6-6CB1299A298D}">
      <dgm:prSet/>
      <dgm:spPr/>
      <dgm:t>
        <a:bodyPr/>
        <a:lstStyle/>
        <a:p>
          <a:endParaRPr lang="en-US"/>
        </a:p>
      </dgm:t>
    </dgm:pt>
    <dgm:pt modelId="{55CA2926-C911-407F-9B98-DB485C97BAD7}">
      <dgm:prSet/>
      <dgm:spPr/>
      <dgm:t>
        <a:bodyPr/>
        <a:lstStyle/>
        <a:p>
          <a:r>
            <a:rPr lang="nl-NL"/>
            <a:t>Schadelijke producten gebruiken: teveel alcohol, drugs sigaretten</a:t>
          </a:r>
          <a:endParaRPr lang="en-US"/>
        </a:p>
      </dgm:t>
    </dgm:pt>
    <dgm:pt modelId="{DB51AB6D-097A-4BEE-B476-4D373E112479}" type="parTrans" cxnId="{9D25EA57-2E43-45B0-BE83-6C6CA5387045}">
      <dgm:prSet/>
      <dgm:spPr/>
      <dgm:t>
        <a:bodyPr/>
        <a:lstStyle/>
        <a:p>
          <a:endParaRPr lang="en-US"/>
        </a:p>
      </dgm:t>
    </dgm:pt>
    <dgm:pt modelId="{A70932FA-AF6B-4E2B-A952-41A8FD00CA02}" type="sibTrans" cxnId="{9D25EA57-2E43-45B0-BE83-6C6CA5387045}">
      <dgm:prSet/>
      <dgm:spPr/>
      <dgm:t>
        <a:bodyPr/>
        <a:lstStyle/>
        <a:p>
          <a:endParaRPr lang="en-US"/>
        </a:p>
      </dgm:t>
    </dgm:pt>
    <dgm:pt modelId="{1C768807-10A7-4F04-BB2F-260B1DF47262}" type="pres">
      <dgm:prSet presAssocID="{D1CECBDE-25CC-4D54-8CE1-BD404419D4DD}" presName="root" presStyleCnt="0">
        <dgm:presLayoutVars>
          <dgm:dir/>
          <dgm:resizeHandles val="exact"/>
        </dgm:presLayoutVars>
      </dgm:prSet>
      <dgm:spPr/>
    </dgm:pt>
    <dgm:pt modelId="{28E821A2-5759-4607-A8D7-43528FD85061}" type="pres">
      <dgm:prSet presAssocID="{AD1D74CC-E18F-4908-83DA-261B02FAD79F}" presName="compNode" presStyleCnt="0"/>
      <dgm:spPr/>
    </dgm:pt>
    <dgm:pt modelId="{A68FFDB7-58E0-4ACE-AF40-F37F77D62C92}" type="pres">
      <dgm:prSet presAssocID="{AD1D74CC-E18F-4908-83DA-261B02FAD79F}" presName="bgRect" presStyleLbl="bgShp" presStyleIdx="0" presStyleCnt="6"/>
      <dgm:spPr/>
    </dgm:pt>
    <dgm:pt modelId="{8C786D5C-D62F-4E8C-A446-62B8B845F8A5}" type="pres">
      <dgm:prSet presAssocID="{AD1D74CC-E18F-4908-83DA-261B02FAD79F}"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ug spray"/>
        </a:ext>
      </dgm:extLst>
    </dgm:pt>
    <dgm:pt modelId="{5341E17D-3C04-466C-BF51-3C19748C72E7}" type="pres">
      <dgm:prSet presAssocID="{AD1D74CC-E18F-4908-83DA-261B02FAD79F}" presName="spaceRect" presStyleCnt="0"/>
      <dgm:spPr/>
    </dgm:pt>
    <dgm:pt modelId="{42A142AD-DF35-48A6-9669-A243869ACA53}" type="pres">
      <dgm:prSet presAssocID="{AD1D74CC-E18F-4908-83DA-261B02FAD79F}" presName="parTx" presStyleLbl="revTx" presStyleIdx="0" presStyleCnt="6">
        <dgm:presLayoutVars>
          <dgm:chMax val="0"/>
          <dgm:chPref val="0"/>
        </dgm:presLayoutVars>
      </dgm:prSet>
      <dgm:spPr/>
    </dgm:pt>
    <dgm:pt modelId="{19E2DC56-51F0-4189-8B83-C656D5DAF5C9}" type="pres">
      <dgm:prSet presAssocID="{A7169F30-AFF6-4518-8498-CC9116173669}" presName="sibTrans" presStyleCnt="0"/>
      <dgm:spPr/>
    </dgm:pt>
    <dgm:pt modelId="{B8F0DF7C-4229-495A-8B49-8C99FEDCF67D}" type="pres">
      <dgm:prSet presAssocID="{AC2C32F0-2B69-498F-9408-CC3F7E70017A}" presName="compNode" presStyleCnt="0"/>
      <dgm:spPr/>
    </dgm:pt>
    <dgm:pt modelId="{6A74464C-B491-46BB-B838-F5879E777497}" type="pres">
      <dgm:prSet presAssocID="{AC2C32F0-2B69-498F-9408-CC3F7E70017A}" presName="bgRect" presStyleLbl="bgShp" presStyleIdx="1" presStyleCnt="6"/>
      <dgm:spPr/>
    </dgm:pt>
    <dgm:pt modelId="{036B31EA-3482-4F09-BC67-F9ACC9DD7B68}" type="pres">
      <dgm:prSet presAssocID="{AC2C32F0-2B69-498F-9408-CC3F7E70017A}"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lose"/>
        </a:ext>
      </dgm:extLst>
    </dgm:pt>
    <dgm:pt modelId="{7A7AE677-CAD8-4973-BF4C-F8E0E4A02D06}" type="pres">
      <dgm:prSet presAssocID="{AC2C32F0-2B69-498F-9408-CC3F7E70017A}" presName="spaceRect" presStyleCnt="0"/>
      <dgm:spPr/>
    </dgm:pt>
    <dgm:pt modelId="{29C4B865-0E70-43F5-B624-BF08940D3BE8}" type="pres">
      <dgm:prSet presAssocID="{AC2C32F0-2B69-498F-9408-CC3F7E70017A}" presName="parTx" presStyleLbl="revTx" presStyleIdx="1" presStyleCnt="6">
        <dgm:presLayoutVars>
          <dgm:chMax val="0"/>
          <dgm:chPref val="0"/>
        </dgm:presLayoutVars>
      </dgm:prSet>
      <dgm:spPr/>
    </dgm:pt>
    <dgm:pt modelId="{B6702757-314B-4DBE-BE7B-8B7AD1CC54E3}" type="pres">
      <dgm:prSet presAssocID="{3B3AF820-A5F7-4094-BE0E-7F2246F206AC}" presName="sibTrans" presStyleCnt="0"/>
      <dgm:spPr/>
    </dgm:pt>
    <dgm:pt modelId="{032B91CC-2B45-40F8-90B3-D0F3CE99B9DC}" type="pres">
      <dgm:prSet presAssocID="{6A57912A-99CA-486C-A39C-35C3F0AC48F8}" presName="compNode" presStyleCnt="0"/>
      <dgm:spPr/>
    </dgm:pt>
    <dgm:pt modelId="{B0DCF015-3310-4696-A8D1-585A0DE3BE22}" type="pres">
      <dgm:prSet presAssocID="{6A57912A-99CA-486C-A39C-35C3F0AC48F8}" presName="bgRect" presStyleLbl="bgShp" presStyleIdx="2" presStyleCnt="6"/>
      <dgm:spPr/>
    </dgm:pt>
    <dgm:pt modelId="{26EEA2F2-75A3-4F7E-B155-CF9CBD70B4E2}" type="pres">
      <dgm:prSet presAssocID="{6A57912A-99CA-486C-A39C-35C3F0AC48F8}"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Radioactive"/>
        </a:ext>
      </dgm:extLst>
    </dgm:pt>
    <dgm:pt modelId="{4EF83BA9-A5D5-47E7-ABE0-C3AFC15137D6}" type="pres">
      <dgm:prSet presAssocID="{6A57912A-99CA-486C-A39C-35C3F0AC48F8}" presName="spaceRect" presStyleCnt="0"/>
      <dgm:spPr/>
    </dgm:pt>
    <dgm:pt modelId="{41F9BE63-E25B-4C98-BCC0-E55585919EC7}" type="pres">
      <dgm:prSet presAssocID="{6A57912A-99CA-486C-A39C-35C3F0AC48F8}" presName="parTx" presStyleLbl="revTx" presStyleIdx="2" presStyleCnt="6">
        <dgm:presLayoutVars>
          <dgm:chMax val="0"/>
          <dgm:chPref val="0"/>
        </dgm:presLayoutVars>
      </dgm:prSet>
      <dgm:spPr/>
    </dgm:pt>
    <dgm:pt modelId="{5D19BCC3-EB22-4794-8C25-6442095B3BA1}" type="pres">
      <dgm:prSet presAssocID="{57B080B4-7AB8-47F7-A06C-0B338511171C}" presName="sibTrans" presStyleCnt="0"/>
      <dgm:spPr/>
    </dgm:pt>
    <dgm:pt modelId="{FB432987-27D3-40CF-A6D2-CCF71D5DE4BC}" type="pres">
      <dgm:prSet presAssocID="{2D5B735E-1E36-4D2A-954B-64C65B5C8114}" presName="compNode" presStyleCnt="0"/>
      <dgm:spPr/>
    </dgm:pt>
    <dgm:pt modelId="{6378682C-14A2-4DB6-B4D2-FA7AB40D208C}" type="pres">
      <dgm:prSet presAssocID="{2D5B735E-1E36-4D2A-954B-64C65B5C8114}" presName="bgRect" presStyleLbl="bgShp" presStyleIdx="3" presStyleCnt="6"/>
      <dgm:spPr/>
    </dgm:pt>
    <dgm:pt modelId="{F950544E-67BB-415C-A39C-845EB9DE34B3}" type="pres">
      <dgm:prSet presAssocID="{2D5B735E-1E36-4D2A-954B-64C65B5C8114}"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Eye dropper"/>
        </a:ext>
      </dgm:extLst>
    </dgm:pt>
    <dgm:pt modelId="{33B4FB5C-2A06-4EE4-B342-F5ECB2882020}" type="pres">
      <dgm:prSet presAssocID="{2D5B735E-1E36-4D2A-954B-64C65B5C8114}" presName="spaceRect" presStyleCnt="0"/>
      <dgm:spPr/>
    </dgm:pt>
    <dgm:pt modelId="{5E97AB04-6A6E-4B2D-94D6-D9C17F994FE4}" type="pres">
      <dgm:prSet presAssocID="{2D5B735E-1E36-4D2A-954B-64C65B5C8114}" presName="parTx" presStyleLbl="revTx" presStyleIdx="3" presStyleCnt="6">
        <dgm:presLayoutVars>
          <dgm:chMax val="0"/>
          <dgm:chPref val="0"/>
        </dgm:presLayoutVars>
      </dgm:prSet>
      <dgm:spPr/>
    </dgm:pt>
    <dgm:pt modelId="{DDF44F7C-70B3-4021-B62A-199A0C85490B}" type="pres">
      <dgm:prSet presAssocID="{0CB80D25-F0E7-4F1F-A579-E7D58370A0F8}" presName="sibTrans" presStyleCnt="0"/>
      <dgm:spPr/>
    </dgm:pt>
    <dgm:pt modelId="{354E5458-C70A-4756-A870-32BB919EA968}" type="pres">
      <dgm:prSet presAssocID="{0750FA78-8DBD-4D61-BB25-99BEAB1A1B45}" presName="compNode" presStyleCnt="0"/>
      <dgm:spPr/>
    </dgm:pt>
    <dgm:pt modelId="{E67151F4-C818-4BDF-96EF-ACD5757CD08C}" type="pres">
      <dgm:prSet presAssocID="{0750FA78-8DBD-4D61-BB25-99BEAB1A1B45}" presName="bgRect" presStyleLbl="bgShp" presStyleIdx="4" presStyleCnt="6"/>
      <dgm:spPr/>
    </dgm:pt>
    <dgm:pt modelId="{647A394C-4F0F-447E-8EF8-B166896D2473}" type="pres">
      <dgm:prSet presAssocID="{0750FA78-8DBD-4D61-BB25-99BEAB1A1B45}"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Fruit Bowl"/>
        </a:ext>
      </dgm:extLst>
    </dgm:pt>
    <dgm:pt modelId="{CA8BFDF9-7E97-428D-BAF3-540F74E879FC}" type="pres">
      <dgm:prSet presAssocID="{0750FA78-8DBD-4D61-BB25-99BEAB1A1B45}" presName="spaceRect" presStyleCnt="0"/>
      <dgm:spPr/>
    </dgm:pt>
    <dgm:pt modelId="{2FCED3CB-2801-4D3B-AAE0-4B9787ABE8AF}" type="pres">
      <dgm:prSet presAssocID="{0750FA78-8DBD-4D61-BB25-99BEAB1A1B45}" presName="parTx" presStyleLbl="revTx" presStyleIdx="4" presStyleCnt="6">
        <dgm:presLayoutVars>
          <dgm:chMax val="0"/>
          <dgm:chPref val="0"/>
        </dgm:presLayoutVars>
      </dgm:prSet>
      <dgm:spPr/>
    </dgm:pt>
    <dgm:pt modelId="{68044370-DB4B-45E3-8BC0-35DE6C691F24}" type="pres">
      <dgm:prSet presAssocID="{8567A2DF-CC8C-4EA9-B690-485EFEC355E1}" presName="sibTrans" presStyleCnt="0"/>
      <dgm:spPr/>
    </dgm:pt>
    <dgm:pt modelId="{42B3265B-170D-49BC-A28E-7C8EEB3B6949}" type="pres">
      <dgm:prSet presAssocID="{55CA2926-C911-407F-9B98-DB485C97BAD7}" presName="compNode" presStyleCnt="0"/>
      <dgm:spPr/>
    </dgm:pt>
    <dgm:pt modelId="{4C47A370-5B41-4BF4-B66E-7116E2E7694A}" type="pres">
      <dgm:prSet presAssocID="{55CA2926-C911-407F-9B98-DB485C97BAD7}" presName="bgRect" presStyleLbl="bgShp" presStyleIdx="5" presStyleCnt="6"/>
      <dgm:spPr/>
    </dgm:pt>
    <dgm:pt modelId="{BB9FE0C4-DCEC-4A4D-AC2E-D249B201BDC6}" type="pres">
      <dgm:prSet presAssocID="{55CA2926-C911-407F-9B98-DB485C97BAD7}"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Smoking"/>
        </a:ext>
      </dgm:extLst>
    </dgm:pt>
    <dgm:pt modelId="{4752F934-6AB7-4AB2-A5FC-502E133F8187}" type="pres">
      <dgm:prSet presAssocID="{55CA2926-C911-407F-9B98-DB485C97BAD7}" presName="spaceRect" presStyleCnt="0"/>
      <dgm:spPr/>
    </dgm:pt>
    <dgm:pt modelId="{0FE679BD-1DEC-4AC8-9078-0E808CB362B3}" type="pres">
      <dgm:prSet presAssocID="{55CA2926-C911-407F-9B98-DB485C97BAD7}" presName="parTx" presStyleLbl="revTx" presStyleIdx="5" presStyleCnt="6">
        <dgm:presLayoutVars>
          <dgm:chMax val="0"/>
          <dgm:chPref val="0"/>
        </dgm:presLayoutVars>
      </dgm:prSet>
      <dgm:spPr/>
    </dgm:pt>
  </dgm:ptLst>
  <dgm:cxnLst>
    <dgm:cxn modelId="{8B577E16-BA90-47E9-9119-4BECAA8CD8DF}" type="presOf" srcId="{55CA2926-C911-407F-9B98-DB485C97BAD7}" destId="{0FE679BD-1DEC-4AC8-9078-0E808CB362B3}" srcOrd="0" destOrd="0" presId="urn:microsoft.com/office/officeart/2018/2/layout/IconVerticalSolidList"/>
    <dgm:cxn modelId="{5D51A21F-13C7-4974-BF60-5642F37154B2}" srcId="{D1CECBDE-25CC-4D54-8CE1-BD404419D4DD}" destId="{AC2C32F0-2B69-498F-9408-CC3F7E70017A}" srcOrd="1" destOrd="0" parTransId="{F884E8C5-DCEB-406B-A647-A280CE0F2B83}" sibTransId="{3B3AF820-A5F7-4094-BE0E-7F2246F206AC}"/>
    <dgm:cxn modelId="{0ADF3121-9C70-4652-AFD8-501D207E89C8}" type="presOf" srcId="{AD1D74CC-E18F-4908-83DA-261B02FAD79F}" destId="{42A142AD-DF35-48A6-9669-A243869ACA53}" srcOrd="0" destOrd="0" presId="urn:microsoft.com/office/officeart/2018/2/layout/IconVerticalSolidList"/>
    <dgm:cxn modelId="{38C8FB24-3E74-4A6B-B4D3-DD82EBD1CE5E}" type="presOf" srcId="{6A57912A-99CA-486C-A39C-35C3F0AC48F8}" destId="{41F9BE63-E25B-4C98-BCC0-E55585919EC7}" srcOrd="0" destOrd="0" presId="urn:microsoft.com/office/officeart/2018/2/layout/IconVerticalSolidList"/>
    <dgm:cxn modelId="{D112912B-1F0B-4492-A5D0-EAFC0AA9F63C}" type="presOf" srcId="{D1CECBDE-25CC-4D54-8CE1-BD404419D4DD}" destId="{1C768807-10A7-4F04-BB2F-260B1DF47262}" srcOrd="0" destOrd="0" presId="urn:microsoft.com/office/officeart/2018/2/layout/IconVerticalSolidList"/>
    <dgm:cxn modelId="{AB9A7740-CC51-4BFA-AFC6-6CB1299A298D}" srcId="{D1CECBDE-25CC-4D54-8CE1-BD404419D4DD}" destId="{0750FA78-8DBD-4D61-BB25-99BEAB1A1B45}" srcOrd="4" destOrd="0" parTransId="{3DEB7CAF-C3FB-445A-87BD-390BE0E9FEC6}" sibTransId="{8567A2DF-CC8C-4EA9-B690-485EFEC355E1}"/>
    <dgm:cxn modelId="{A88BE677-D364-4EDD-9067-576AF9F60DEC}" type="presOf" srcId="{0750FA78-8DBD-4D61-BB25-99BEAB1A1B45}" destId="{2FCED3CB-2801-4D3B-AAE0-4B9787ABE8AF}" srcOrd="0" destOrd="0" presId="urn:microsoft.com/office/officeart/2018/2/layout/IconVerticalSolidList"/>
    <dgm:cxn modelId="{9D25EA57-2E43-45B0-BE83-6C6CA5387045}" srcId="{D1CECBDE-25CC-4D54-8CE1-BD404419D4DD}" destId="{55CA2926-C911-407F-9B98-DB485C97BAD7}" srcOrd="5" destOrd="0" parTransId="{DB51AB6D-097A-4BEE-B476-4D373E112479}" sibTransId="{A70932FA-AF6B-4E2B-A952-41A8FD00CA02}"/>
    <dgm:cxn modelId="{FCAB068A-4538-43AE-BD00-4BDD4144E194}" srcId="{D1CECBDE-25CC-4D54-8CE1-BD404419D4DD}" destId="{6A57912A-99CA-486C-A39C-35C3F0AC48F8}" srcOrd="2" destOrd="0" parTransId="{35A333D0-96E0-4971-8104-A6646BCCA456}" sibTransId="{57B080B4-7AB8-47F7-A06C-0B338511171C}"/>
    <dgm:cxn modelId="{1CD28190-0E63-483A-AEA8-A4EDF0F6F793}" type="presOf" srcId="{AC2C32F0-2B69-498F-9408-CC3F7E70017A}" destId="{29C4B865-0E70-43F5-B624-BF08940D3BE8}" srcOrd="0" destOrd="0" presId="urn:microsoft.com/office/officeart/2018/2/layout/IconVerticalSolidList"/>
    <dgm:cxn modelId="{5657FE90-3454-488A-A3F3-38242ECE0D9F}" type="presOf" srcId="{2D5B735E-1E36-4D2A-954B-64C65B5C8114}" destId="{5E97AB04-6A6E-4B2D-94D6-D9C17F994FE4}" srcOrd="0" destOrd="0" presId="urn:microsoft.com/office/officeart/2018/2/layout/IconVerticalSolidList"/>
    <dgm:cxn modelId="{336BDA9C-0D6D-4CA4-B30E-10999B130FC7}" srcId="{D1CECBDE-25CC-4D54-8CE1-BD404419D4DD}" destId="{AD1D74CC-E18F-4908-83DA-261B02FAD79F}" srcOrd="0" destOrd="0" parTransId="{14E149F9-835E-4225-9815-47B3D2D0D499}" sibTransId="{A7169F30-AFF6-4518-8498-CC9116173669}"/>
    <dgm:cxn modelId="{4FCFB6BC-0CDA-4365-8BDA-4C38E4C42FB5}" srcId="{D1CECBDE-25CC-4D54-8CE1-BD404419D4DD}" destId="{2D5B735E-1E36-4D2A-954B-64C65B5C8114}" srcOrd="3" destOrd="0" parTransId="{9702C9C8-6778-4FB1-85BE-61751C590EE8}" sibTransId="{0CB80D25-F0E7-4F1F-A579-E7D58370A0F8}"/>
    <dgm:cxn modelId="{99A84ED7-5DB4-4DB5-A696-61FA65660D49}" type="presParOf" srcId="{1C768807-10A7-4F04-BB2F-260B1DF47262}" destId="{28E821A2-5759-4607-A8D7-43528FD85061}" srcOrd="0" destOrd="0" presId="urn:microsoft.com/office/officeart/2018/2/layout/IconVerticalSolidList"/>
    <dgm:cxn modelId="{FD7D5002-4EB5-43D5-BDD2-85A3B3FC105C}" type="presParOf" srcId="{28E821A2-5759-4607-A8D7-43528FD85061}" destId="{A68FFDB7-58E0-4ACE-AF40-F37F77D62C92}" srcOrd="0" destOrd="0" presId="urn:microsoft.com/office/officeart/2018/2/layout/IconVerticalSolidList"/>
    <dgm:cxn modelId="{B2875132-A294-4E9D-AFE8-0B2906DE3FED}" type="presParOf" srcId="{28E821A2-5759-4607-A8D7-43528FD85061}" destId="{8C786D5C-D62F-4E8C-A446-62B8B845F8A5}" srcOrd="1" destOrd="0" presId="urn:microsoft.com/office/officeart/2018/2/layout/IconVerticalSolidList"/>
    <dgm:cxn modelId="{2F69877E-9B33-4760-94A2-F8A101DF884D}" type="presParOf" srcId="{28E821A2-5759-4607-A8D7-43528FD85061}" destId="{5341E17D-3C04-466C-BF51-3C19748C72E7}" srcOrd="2" destOrd="0" presId="urn:microsoft.com/office/officeart/2018/2/layout/IconVerticalSolidList"/>
    <dgm:cxn modelId="{3B44BE49-B2AD-4BAA-85B8-57F81085564E}" type="presParOf" srcId="{28E821A2-5759-4607-A8D7-43528FD85061}" destId="{42A142AD-DF35-48A6-9669-A243869ACA53}" srcOrd="3" destOrd="0" presId="urn:microsoft.com/office/officeart/2018/2/layout/IconVerticalSolidList"/>
    <dgm:cxn modelId="{D26B27C0-3E13-4154-9C5A-DE33E6F355E6}" type="presParOf" srcId="{1C768807-10A7-4F04-BB2F-260B1DF47262}" destId="{19E2DC56-51F0-4189-8B83-C656D5DAF5C9}" srcOrd="1" destOrd="0" presId="urn:microsoft.com/office/officeart/2018/2/layout/IconVerticalSolidList"/>
    <dgm:cxn modelId="{55EB9048-4A1B-498D-A272-7DAD2E19E8C4}" type="presParOf" srcId="{1C768807-10A7-4F04-BB2F-260B1DF47262}" destId="{B8F0DF7C-4229-495A-8B49-8C99FEDCF67D}" srcOrd="2" destOrd="0" presId="urn:microsoft.com/office/officeart/2018/2/layout/IconVerticalSolidList"/>
    <dgm:cxn modelId="{8E8EDC9A-EC41-43BF-BC15-F4A6D2393183}" type="presParOf" srcId="{B8F0DF7C-4229-495A-8B49-8C99FEDCF67D}" destId="{6A74464C-B491-46BB-B838-F5879E777497}" srcOrd="0" destOrd="0" presId="urn:microsoft.com/office/officeart/2018/2/layout/IconVerticalSolidList"/>
    <dgm:cxn modelId="{01F2248E-A8CC-4451-AAC9-E8552E45A266}" type="presParOf" srcId="{B8F0DF7C-4229-495A-8B49-8C99FEDCF67D}" destId="{036B31EA-3482-4F09-BC67-F9ACC9DD7B68}" srcOrd="1" destOrd="0" presId="urn:microsoft.com/office/officeart/2018/2/layout/IconVerticalSolidList"/>
    <dgm:cxn modelId="{9ECB8F9D-AB00-4C26-8B2C-515EEC9D3512}" type="presParOf" srcId="{B8F0DF7C-4229-495A-8B49-8C99FEDCF67D}" destId="{7A7AE677-CAD8-4973-BF4C-F8E0E4A02D06}" srcOrd="2" destOrd="0" presId="urn:microsoft.com/office/officeart/2018/2/layout/IconVerticalSolidList"/>
    <dgm:cxn modelId="{DDF8CDCB-E0B8-4C5F-B0E6-331882AD296D}" type="presParOf" srcId="{B8F0DF7C-4229-495A-8B49-8C99FEDCF67D}" destId="{29C4B865-0E70-43F5-B624-BF08940D3BE8}" srcOrd="3" destOrd="0" presId="urn:microsoft.com/office/officeart/2018/2/layout/IconVerticalSolidList"/>
    <dgm:cxn modelId="{8AE7D013-B85B-46F1-A540-D32DBFA21ACA}" type="presParOf" srcId="{1C768807-10A7-4F04-BB2F-260B1DF47262}" destId="{B6702757-314B-4DBE-BE7B-8B7AD1CC54E3}" srcOrd="3" destOrd="0" presId="urn:microsoft.com/office/officeart/2018/2/layout/IconVerticalSolidList"/>
    <dgm:cxn modelId="{5D114FF6-9F72-49A7-A6A1-27C33116AF68}" type="presParOf" srcId="{1C768807-10A7-4F04-BB2F-260B1DF47262}" destId="{032B91CC-2B45-40F8-90B3-D0F3CE99B9DC}" srcOrd="4" destOrd="0" presId="urn:microsoft.com/office/officeart/2018/2/layout/IconVerticalSolidList"/>
    <dgm:cxn modelId="{411EEF1D-030A-47D7-AB63-F8BCB0C64DC9}" type="presParOf" srcId="{032B91CC-2B45-40F8-90B3-D0F3CE99B9DC}" destId="{B0DCF015-3310-4696-A8D1-585A0DE3BE22}" srcOrd="0" destOrd="0" presId="urn:microsoft.com/office/officeart/2018/2/layout/IconVerticalSolidList"/>
    <dgm:cxn modelId="{14A9B641-2063-4F79-B88F-987934A618CB}" type="presParOf" srcId="{032B91CC-2B45-40F8-90B3-D0F3CE99B9DC}" destId="{26EEA2F2-75A3-4F7E-B155-CF9CBD70B4E2}" srcOrd="1" destOrd="0" presId="urn:microsoft.com/office/officeart/2018/2/layout/IconVerticalSolidList"/>
    <dgm:cxn modelId="{510D6F77-9B6E-48A4-91E8-1F04791BFAED}" type="presParOf" srcId="{032B91CC-2B45-40F8-90B3-D0F3CE99B9DC}" destId="{4EF83BA9-A5D5-47E7-ABE0-C3AFC15137D6}" srcOrd="2" destOrd="0" presId="urn:microsoft.com/office/officeart/2018/2/layout/IconVerticalSolidList"/>
    <dgm:cxn modelId="{7288AD87-8FB5-4237-B5B5-84C6F12293F5}" type="presParOf" srcId="{032B91CC-2B45-40F8-90B3-D0F3CE99B9DC}" destId="{41F9BE63-E25B-4C98-BCC0-E55585919EC7}" srcOrd="3" destOrd="0" presId="urn:microsoft.com/office/officeart/2018/2/layout/IconVerticalSolidList"/>
    <dgm:cxn modelId="{9A2B05EE-FE56-4AAF-93D5-FE511E8F6CFE}" type="presParOf" srcId="{1C768807-10A7-4F04-BB2F-260B1DF47262}" destId="{5D19BCC3-EB22-4794-8C25-6442095B3BA1}" srcOrd="5" destOrd="0" presId="urn:microsoft.com/office/officeart/2018/2/layout/IconVerticalSolidList"/>
    <dgm:cxn modelId="{5FA747A6-3580-4643-8028-CCB3AEDC00F1}" type="presParOf" srcId="{1C768807-10A7-4F04-BB2F-260B1DF47262}" destId="{FB432987-27D3-40CF-A6D2-CCF71D5DE4BC}" srcOrd="6" destOrd="0" presId="urn:microsoft.com/office/officeart/2018/2/layout/IconVerticalSolidList"/>
    <dgm:cxn modelId="{865A9813-7CEC-419E-AAE6-726073D53971}" type="presParOf" srcId="{FB432987-27D3-40CF-A6D2-CCF71D5DE4BC}" destId="{6378682C-14A2-4DB6-B4D2-FA7AB40D208C}" srcOrd="0" destOrd="0" presId="urn:microsoft.com/office/officeart/2018/2/layout/IconVerticalSolidList"/>
    <dgm:cxn modelId="{F06A7D28-DF49-4D65-AAC0-1337AFC2F67B}" type="presParOf" srcId="{FB432987-27D3-40CF-A6D2-CCF71D5DE4BC}" destId="{F950544E-67BB-415C-A39C-845EB9DE34B3}" srcOrd="1" destOrd="0" presId="urn:microsoft.com/office/officeart/2018/2/layout/IconVerticalSolidList"/>
    <dgm:cxn modelId="{5C8D5B57-E019-4F15-AE03-4BE91D6F41E0}" type="presParOf" srcId="{FB432987-27D3-40CF-A6D2-CCF71D5DE4BC}" destId="{33B4FB5C-2A06-4EE4-B342-F5ECB2882020}" srcOrd="2" destOrd="0" presId="urn:microsoft.com/office/officeart/2018/2/layout/IconVerticalSolidList"/>
    <dgm:cxn modelId="{B6B723CA-53F9-4C09-9A46-4A3F2F8E44A9}" type="presParOf" srcId="{FB432987-27D3-40CF-A6D2-CCF71D5DE4BC}" destId="{5E97AB04-6A6E-4B2D-94D6-D9C17F994FE4}" srcOrd="3" destOrd="0" presId="urn:microsoft.com/office/officeart/2018/2/layout/IconVerticalSolidList"/>
    <dgm:cxn modelId="{C09CC8FA-F3FC-400F-8AD8-2444CEC2CB4C}" type="presParOf" srcId="{1C768807-10A7-4F04-BB2F-260B1DF47262}" destId="{DDF44F7C-70B3-4021-B62A-199A0C85490B}" srcOrd="7" destOrd="0" presId="urn:microsoft.com/office/officeart/2018/2/layout/IconVerticalSolidList"/>
    <dgm:cxn modelId="{D138645B-1406-4F52-AF97-F013DBBE4B99}" type="presParOf" srcId="{1C768807-10A7-4F04-BB2F-260B1DF47262}" destId="{354E5458-C70A-4756-A870-32BB919EA968}" srcOrd="8" destOrd="0" presId="urn:microsoft.com/office/officeart/2018/2/layout/IconVerticalSolidList"/>
    <dgm:cxn modelId="{BD70FB5E-68B7-4DBB-822D-671F917EE046}" type="presParOf" srcId="{354E5458-C70A-4756-A870-32BB919EA968}" destId="{E67151F4-C818-4BDF-96EF-ACD5757CD08C}" srcOrd="0" destOrd="0" presId="urn:microsoft.com/office/officeart/2018/2/layout/IconVerticalSolidList"/>
    <dgm:cxn modelId="{B9D6A5EB-D55E-4962-B8A3-B42529CD074E}" type="presParOf" srcId="{354E5458-C70A-4756-A870-32BB919EA968}" destId="{647A394C-4F0F-447E-8EF8-B166896D2473}" srcOrd="1" destOrd="0" presId="urn:microsoft.com/office/officeart/2018/2/layout/IconVerticalSolidList"/>
    <dgm:cxn modelId="{9006B1BC-1342-4B54-9CCA-39D27A3415F7}" type="presParOf" srcId="{354E5458-C70A-4756-A870-32BB919EA968}" destId="{CA8BFDF9-7E97-428D-BAF3-540F74E879FC}" srcOrd="2" destOrd="0" presId="urn:microsoft.com/office/officeart/2018/2/layout/IconVerticalSolidList"/>
    <dgm:cxn modelId="{257A9132-8DDC-4658-BB1A-0B44496BC5CB}" type="presParOf" srcId="{354E5458-C70A-4756-A870-32BB919EA968}" destId="{2FCED3CB-2801-4D3B-AAE0-4B9787ABE8AF}" srcOrd="3" destOrd="0" presId="urn:microsoft.com/office/officeart/2018/2/layout/IconVerticalSolidList"/>
    <dgm:cxn modelId="{7B95A32A-2DC0-4AF5-9927-F785EAD99160}" type="presParOf" srcId="{1C768807-10A7-4F04-BB2F-260B1DF47262}" destId="{68044370-DB4B-45E3-8BC0-35DE6C691F24}" srcOrd="9" destOrd="0" presId="urn:microsoft.com/office/officeart/2018/2/layout/IconVerticalSolidList"/>
    <dgm:cxn modelId="{C45D8E14-1045-4413-8FCF-726012AAD4F0}" type="presParOf" srcId="{1C768807-10A7-4F04-BB2F-260B1DF47262}" destId="{42B3265B-170D-49BC-A28E-7C8EEB3B6949}" srcOrd="10" destOrd="0" presId="urn:microsoft.com/office/officeart/2018/2/layout/IconVerticalSolidList"/>
    <dgm:cxn modelId="{D27C8FB4-D2C1-4686-83EF-748C7E7AFE04}" type="presParOf" srcId="{42B3265B-170D-49BC-A28E-7C8EEB3B6949}" destId="{4C47A370-5B41-4BF4-B66E-7116E2E7694A}" srcOrd="0" destOrd="0" presId="urn:microsoft.com/office/officeart/2018/2/layout/IconVerticalSolidList"/>
    <dgm:cxn modelId="{87E6A824-B09A-46CB-84EE-12D6F6537D69}" type="presParOf" srcId="{42B3265B-170D-49BC-A28E-7C8EEB3B6949}" destId="{BB9FE0C4-DCEC-4A4D-AC2E-D249B201BDC6}" srcOrd="1" destOrd="0" presId="urn:microsoft.com/office/officeart/2018/2/layout/IconVerticalSolidList"/>
    <dgm:cxn modelId="{6B125F02-9758-4CE6-B8AF-05A3F1AA4414}" type="presParOf" srcId="{42B3265B-170D-49BC-A28E-7C8EEB3B6949}" destId="{4752F934-6AB7-4AB2-A5FC-502E133F8187}" srcOrd="2" destOrd="0" presId="urn:microsoft.com/office/officeart/2018/2/layout/IconVerticalSolidList"/>
    <dgm:cxn modelId="{17A77924-5D19-4D88-8CF5-B331D0D25185}" type="presParOf" srcId="{42B3265B-170D-49BC-A28E-7C8EEB3B6949}" destId="{0FE679BD-1DEC-4AC8-9078-0E808CB362B3}"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8FFDB7-58E0-4ACE-AF40-F37F77D62C92}">
      <dsp:nvSpPr>
        <dsp:cNvPr id="0" name=""/>
        <dsp:cNvSpPr/>
      </dsp:nvSpPr>
      <dsp:spPr>
        <a:xfrm>
          <a:off x="0" y="1591"/>
          <a:ext cx="5641974" cy="67835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C786D5C-D62F-4E8C-A446-62B8B845F8A5}">
      <dsp:nvSpPr>
        <dsp:cNvPr id="0" name=""/>
        <dsp:cNvSpPr/>
      </dsp:nvSpPr>
      <dsp:spPr>
        <a:xfrm>
          <a:off x="205202" y="154221"/>
          <a:ext cx="373094" cy="37309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2A142AD-DF35-48A6-9669-A243869ACA53}">
      <dsp:nvSpPr>
        <dsp:cNvPr id="0" name=""/>
        <dsp:cNvSpPr/>
      </dsp:nvSpPr>
      <dsp:spPr>
        <a:xfrm>
          <a:off x="783498" y="1591"/>
          <a:ext cx="4858476" cy="67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792" tIns="71792" rIns="71792" bIns="71792" numCol="1" spcCol="1270" anchor="ctr" anchorCtr="0">
          <a:noAutofit/>
        </a:bodyPr>
        <a:lstStyle/>
        <a:p>
          <a:pPr marL="0" lvl="0" indent="0" algn="l" defTabSz="844550">
            <a:lnSpc>
              <a:spcPct val="90000"/>
            </a:lnSpc>
            <a:spcBef>
              <a:spcPct val="0"/>
            </a:spcBef>
            <a:spcAft>
              <a:spcPct val="35000"/>
            </a:spcAft>
            <a:buNone/>
          </a:pPr>
          <a:r>
            <a:rPr lang="nl-NL" sz="1900" kern="1200"/>
            <a:t>Micro-organismen: Bacteriën, virussen, schimmel</a:t>
          </a:r>
          <a:endParaRPr lang="en-US" sz="1900" kern="1200"/>
        </a:p>
      </dsp:txBody>
      <dsp:txXfrm>
        <a:off x="783498" y="1591"/>
        <a:ext cx="4858476" cy="678353"/>
      </dsp:txXfrm>
    </dsp:sp>
    <dsp:sp modelId="{6A74464C-B491-46BB-B838-F5879E777497}">
      <dsp:nvSpPr>
        <dsp:cNvPr id="0" name=""/>
        <dsp:cNvSpPr/>
      </dsp:nvSpPr>
      <dsp:spPr>
        <a:xfrm>
          <a:off x="0" y="849534"/>
          <a:ext cx="5641974" cy="67835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36B31EA-3482-4F09-BC67-F9ACC9DD7B68}">
      <dsp:nvSpPr>
        <dsp:cNvPr id="0" name=""/>
        <dsp:cNvSpPr/>
      </dsp:nvSpPr>
      <dsp:spPr>
        <a:xfrm>
          <a:off x="205202" y="1002164"/>
          <a:ext cx="373094" cy="37309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9C4B865-0E70-43F5-B624-BF08940D3BE8}">
      <dsp:nvSpPr>
        <dsp:cNvPr id="0" name=""/>
        <dsp:cNvSpPr/>
      </dsp:nvSpPr>
      <dsp:spPr>
        <a:xfrm>
          <a:off x="783498" y="849534"/>
          <a:ext cx="4858476" cy="67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792" tIns="71792" rIns="71792" bIns="71792" numCol="1" spcCol="1270" anchor="ctr" anchorCtr="0">
          <a:noAutofit/>
        </a:bodyPr>
        <a:lstStyle/>
        <a:p>
          <a:pPr marL="0" lvl="0" indent="0" algn="l" defTabSz="844550">
            <a:lnSpc>
              <a:spcPct val="90000"/>
            </a:lnSpc>
            <a:spcBef>
              <a:spcPct val="0"/>
            </a:spcBef>
            <a:spcAft>
              <a:spcPct val="35000"/>
            </a:spcAft>
            <a:buNone/>
          </a:pPr>
          <a:r>
            <a:rPr lang="nl-NL" sz="1900" kern="1200"/>
            <a:t>Slechte hygiënische omstandigheden</a:t>
          </a:r>
          <a:endParaRPr lang="en-US" sz="1900" kern="1200"/>
        </a:p>
      </dsp:txBody>
      <dsp:txXfrm>
        <a:off x="783498" y="849534"/>
        <a:ext cx="4858476" cy="678353"/>
      </dsp:txXfrm>
    </dsp:sp>
    <dsp:sp modelId="{B0DCF015-3310-4696-A8D1-585A0DE3BE22}">
      <dsp:nvSpPr>
        <dsp:cNvPr id="0" name=""/>
        <dsp:cNvSpPr/>
      </dsp:nvSpPr>
      <dsp:spPr>
        <a:xfrm>
          <a:off x="0" y="1697476"/>
          <a:ext cx="5641974" cy="678353"/>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6EEA2F2-75A3-4F7E-B155-CF9CBD70B4E2}">
      <dsp:nvSpPr>
        <dsp:cNvPr id="0" name=""/>
        <dsp:cNvSpPr/>
      </dsp:nvSpPr>
      <dsp:spPr>
        <a:xfrm>
          <a:off x="205202" y="1850106"/>
          <a:ext cx="373094" cy="37309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1F9BE63-E25B-4C98-BCC0-E55585919EC7}">
      <dsp:nvSpPr>
        <dsp:cNvPr id="0" name=""/>
        <dsp:cNvSpPr/>
      </dsp:nvSpPr>
      <dsp:spPr>
        <a:xfrm>
          <a:off x="783498" y="1697476"/>
          <a:ext cx="4858476" cy="67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792" tIns="71792" rIns="71792" bIns="71792" numCol="1" spcCol="1270" anchor="ctr" anchorCtr="0">
          <a:noAutofit/>
        </a:bodyPr>
        <a:lstStyle/>
        <a:p>
          <a:pPr marL="0" lvl="0" indent="0" algn="l" defTabSz="844550">
            <a:lnSpc>
              <a:spcPct val="90000"/>
            </a:lnSpc>
            <a:spcBef>
              <a:spcPct val="0"/>
            </a:spcBef>
            <a:spcAft>
              <a:spcPct val="35000"/>
            </a:spcAft>
            <a:buNone/>
          </a:pPr>
          <a:r>
            <a:rPr lang="nl-NL" sz="1900" kern="1200"/>
            <a:t>Straling die cellen beschadigt en vernietigd (zoals radioactieve straling)</a:t>
          </a:r>
          <a:endParaRPr lang="en-US" sz="1900" kern="1200"/>
        </a:p>
      </dsp:txBody>
      <dsp:txXfrm>
        <a:off x="783498" y="1697476"/>
        <a:ext cx="4858476" cy="678353"/>
      </dsp:txXfrm>
    </dsp:sp>
    <dsp:sp modelId="{6378682C-14A2-4DB6-B4D2-FA7AB40D208C}">
      <dsp:nvSpPr>
        <dsp:cNvPr id="0" name=""/>
        <dsp:cNvSpPr/>
      </dsp:nvSpPr>
      <dsp:spPr>
        <a:xfrm>
          <a:off x="0" y="2545419"/>
          <a:ext cx="5641974" cy="678353"/>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950544E-67BB-415C-A39C-845EB9DE34B3}">
      <dsp:nvSpPr>
        <dsp:cNvPr id="0" name=""/>
        <dsp:cNvSpPr/>
      </dsp:nvSpPr>
      <dsp:spPr>
        <a:xfrm>
          <a:off x="205202" y="2698048"/>
          <a:ext cx="373094" cy="37309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E97AB04-6A6E-4B2D-94D6-D9C17F994FE4}">
      <dsp:nvSpPr>
        <dsp:cNvPr id="0" name=""/>
        <dsp:cNvSpPr/>
      </dsp:nvSpPr>
      <dsp:spPr>
        <a:xfrm>
          <a:off x="783498" y="2545419"/>
          <a:ext cx="4858476" cy="67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792" tIns="71792" rIns="71792" bIns="71792" numCol="1" spcCol="1270" anchor="ctr" anchorCtr="0">
          <a:noAutofit/>
        </a:bodyPr>
        <a:lstStyle/>
        <a:p>
          <a:pPr marL="0" lvl="0" indent="0" algn="l" defTabSz="844550">
            <a:lnSpc>
              <a:spcPct val="90000"/>
            </a:lnSpc>
            <a:spcBef>
              <a:spcPct val="0"/>
            </a:spcBef>
            <a:spcAft>
              <a:spcPct val="35000"/>
            </a:spcAft>
            <a:buNone/>
          </a:pPr>
          <a:r>
            <a:rPr lang="nl-NL" sz="1900" kern="1200"/>
            <a:t>Inslikken of inademen van giftige stoffen</a:t>
          </a:r>
          <a:endParaRPr lang="en-US" sz="1900" kern="1200"/>
        </a:p>
      </dsp:txBody>
      <dsp:txXfrm>
        <a:off x="783498" y="2545419"/>
        <a:ext cx="4858476" cy="678353"/>
      </dsp:txXfrm>
    </dsp:sp>
    <dsp:sp modelId="{E67151F4-C818-4BDF-96EF-ACD5757CD08C}">
      <dsp:nvSpPr>
        <dsp:cNvPr id="0" name=""/>
        <dsp:cNvSpPr/>
      </dsp:nvSpPr>
      <dsp:spPr>
        <a:xfrm>
          <a:off x="0" y="3393361"/>
          <a:ext cx="5641974" cy="678353"/>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47A394C-4F0F-447E-8EF8-B166896D2473}">
      <dsp:nvSpPr>
        <dsp:cNvPr id="0" name=""/>
        <dsp:cNvSpPr/>
      </dsp:nvSpPr>
      <dsp:spPr>
        <a:xfrm>
          <a:off x="205202" y="3545991"/>
          <a:ext cx="373094" cy="37309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FCED3CB-2801-4D3B-AAE0-4B9787ABE8AF}">
      <dsp:nvSpPr>
        <dsp:cNvPr id="0" name=""/>
        <dsp:cNvSpPr/>
      </dsp:nvSpPr>
      <dsp:spPr>
        <a:xfrm>
          <a:off x="783498" y="3393361"/>
          <a:ext cx="4858476" cy="67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792" tIns="71792" rIns="71792" bIns="71792" numCol="1" spcCol="1270" anchor="ctr" anchorCtr="0">
          <a:noAutofit/>
        </a:bodyPr>
        <a:lstStyle/>
        <a:p>
          <a:pPr marL="0" lvl="0" indent="0" algn="l" defTabSz="844550">
            <a:lnSpc>
              <a:spcPct val="90000"/>
            </a:lnSpc>
            <a:spcBef>
              <a:spcPct val="0"/>
            </a:spcBef>
            <a:spcAft>
              <a:spcPct val="35000"/>
            </a:spcAft>
            <a:buNone/>
          </a:pPr>
          <a:r>
            <a:rPr lang="nl-NL" sz="1900" kern="1200"/>
            <a:t>Slechte voeding: Te kort aan noodzakelijke voedingsstoffen</a:t>
          </a:r>
          <a:endParaRPr lang="en-US" sz="1900" kern="1200"/>
        </a:p>
      </dsp:txBody>
      <dsp:txXfrm>
        <a:off x="783498" y="3393361"/>
        <a:ext cx="4858476" cy="678353"/>
      </dsp:txXfrm>
    </dsp:sp>
    <dsp:sp modelId="{4C47A370-5B41-4BF4-B66E-7116E2E7694A}">
      <dsp:nvSpPr>
        <dsp:cNvPr id="0" name=""/>
        <dsp:cNvSpPr/>
      </dsp:nvSpPr>
      <dsp:spPr>
        <a:xfrm>
          <a:off x="0" y="4241304"/>
          <a:ext cx="5641974" cy="67835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B9FE0C4-DCEC-4A4D-AC2E-D249B201BDC6}">
      <dsp:nvSpPr>
        <dsp:cNvPr id="0" name=""/>
        <dsp:cNvSpPr/>
      </dsp:nvSpPr>
      <dsp:spPr>
        <a:xfrm>
          <a:off x="205202" y="4393933"/>
          <a:ext cx="373094" cy="373094"/>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FE679BD-1DEC-4AC8-9078-0E808CB362B3}">
      <dsp:nvSpPr>
        <dsp:cNvPr id="0" name=""/>
        <dsp:cNvSpPr/>
      </dsp:nvSpPr>
      <dsp:spPr>
        <a:xfrm>
          <a:off x="783498" y="4241304"/>
          <a:ext cx="4858476" cy="67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792" tIns="71792" rIns="71792" bIns="71792" numCol="1" spcCol="1270" anchor="ctr" anchorCtr="0">
          <a:noAutofit/>
        </a:bodyPr>
        <a:lstStyle/>
        <a:p>
          <a:pPr marL="0" lvl="0" indent="0" algn="l" defTabSz="844550">
            <a:lnSpc>
              <a:spcPct val="90000"/>
            </a:lnSpc>
            <a:spcBef>
              <a:spcPct val="0"/>
            </a:spcBef>
            <a:spcAft>
              <a:spcPct val="35000"/>
            </a:spcAft>
            <a:buNone/>
          </a:pPr>
          <a:r>
            <a:rPr lang="nl-NL" sz="1900" kern="1200"/>
            <a:t>Schadelijke producten gebruiken: teveel alcohol, drugs sigaretten</a:t>
          </a:r>
          <a:endParaRPr lang="en-US" sz="1900" kern="1200"/>
        </a:p>
      </dsp:txBody>
      <dsp:txXfrm>
        <a:off x="783498" y="4241304"/>
        <a:ext cx="4858476" cy="678353"/>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0D5A17-E7D6-430E-B176-E424CD77404B}" type="datetimeFigureOut">
              <a:rPr lang="nl-NL" smtClean="0"/>
              <a:t>17-3-2020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56D989-2638-475F-AD47-E6DF8964B840}" type="slidenum">
              <a:rPr lang="nl-NL" smtClean="0"/>
              <a:t>‹nr.›</a:t>
            </a:fld>
            <a:endParaRPr lang="nl-NL"/>
          </a:p>
        </p:txBody>
      </p:sp>
    </p:spTree>
    <p:extLst>
      <p:ext uri="{BB962C8B-B14F-4D97-AF65-F5344CB8AC3E}">
        <p14:creationId xmlns:p14="http://schemas.microsoft.com/office/powerpoint/2010/main" val="3116610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5456D989-2638-475F-AD47-E6DF8964B840}" type="slidenum">
              <a:rPr lang="nl-NL" smtClean="0"/>
              <a:t>1</a:t>
            </a:fld>
            <a:endParaRPr lang="nl-NL"/>
          </a:p>
        </p:txBody>
      </p:sp>
    </p:spTree>
    <p:extLst>
      <p:ext uri="{BB962C8B-B14F-4D97-AF65-F5344CB8AC3E}">
        <p14:creationId xmlns:p14="http://schemas.microsoft.com/office/powerpoint/2010/main" val="3954587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a:xfrm>
            <a:off x="685800" y="4400550"/>
            <a:ext cx="5486400" cy="3981450"/>
          </a:xfrm>
        </p:spPr>
        <p:txBody>
          <a:bodyPr/>
          <a:lstStyle/>
          <a:p>
            <a:endParaRPr lang="nl-NL" dirty="0"/>
          </a:p>
        </p:txBody>
      </p:sp>
      <p:sp>
        <p:nvSpPr>
          <p:cNvPr id="4" name="Tijdelijke aanduiding voor dianummer 3"/>
          <p:cNvSpPr>
            <a:spLocks noGrp="1"/>
          </p:cNvSpPr>
          <p:nvPr>
            <p:ph type="sldNum" sz="quarter" idx="10"/>
          </p:nvPr>
        </p:nvSpPr>
        <p:spPr/>
        <p:txBody>
          <a:bodyPr/>
          <a:lstStyle/>
          <a:p>
            <a:fld id="{5456D989-2638-475F-AD47-E6DF8964B840}" type="slidenum">
              <a:rPr lang="nl-NL" smtClean="0"/>
              <a:t>2</a:t>
            </a:fld>
            <a:endParaRPr lang="nl-NL"/>
          </a:p>
        </p:txBody>
      </p:sp>
    </p:spTree>
    <p:extLst>
      <p:ext uri="{BB962C8B-B14F-4D97-AF65-F5344CB8AC3E}">
        <p14:creationId xmlns:p14="http://schemas.microsoft.com/office/powerpoint/2010/main" val="13361607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a:xfrm>
            <a:off x="295275" y="4514056"/>
            <a:ext cx="6448425" cy="4400550"/>
          </a:xfrm>
        </p:spPr>
        <p:txBody>
          <a:bodyPr/>
          <a:lstStyle/>
          <a:p>
            <a:r>
              <a:rPr lang="nl-NL" b="1" dirty="0"/>
              <a:t>Begin:</a:t>
            </a:r>
          </a:p>
          <a:p>
            <a:r>
              <a:rPr lang="nl-NL" u="sng" dirty="0"/>
              <a:t>Acuut</a:t>
            </a:r>
            <a:r>
              <a:rPr lang="nl-NL" dirty="0"/>
              <a:t>: Alle verschijnselen vanaf het begin in volle hevigheid aanwezig= &gt; ernstig en direct behandelen.</a:t>
            </a:r>
          </a:p>
          <a:p>
            <a:r>
              <a:rPr lang="nl-NL" u="sng" dirty="0"/>
              <a:t>Sluimerend</a:t>
            </a:r>
            <a:r>
              <a:rPr lang="nl-NL" dirty="0"/>
              <a:t>: Start met wat ongemakjes of pijntjes. Gevoel van het gaat wel weer over. Aanhoudende klachten maakt dat je naar de HA gaat. Diagnose kan soms lang duren.</a:t>
            </a:r>
          </a:p>
          <a:p>
            <a:endParaRPr lang="nl-NL" dirty="0"/>
          </a:p>
          <a:p>
            <a:endParaRPr lang="nl-NL" dirty="0"/>
          </a:p>
          <a:p>
            <a:r>
              <a:rPr lang="nl-NL" dirty="0"/>
              <a:t>Symptomen zijn specifieke ziekteverschijnselen die steeds bij dezelfde ziekte voorkomen</a:t>
            </a:r>
          </a:p>
          <a:p>
            <a:r>
              <a:rPr lang="nl-NL" dirty="0"/>
              <a:t>Syndroom = aantal bij elkaar horende symptomen. </a:t>
            </a:r>
          </a:p>
          <a:p>
            <a:endParaRPr lang="nl-NL" dirty="0"/>
          </a:p>
          <a:p>
            <a:r>
              <a:rPr lang="nl-NL" dirty="0"/>
              <a:t>Bij aanhoudende klachten/ symptomen is nader onderzoek noodzakelijk</a:t>
            </a:r>
          </a:p>
        </p:txBody>
      </p:sp>
      <p:sp>
        <p:nvSpPr>
          <p:cNvPr id="4" name="Tijdelijke aanduiding voor dianummer 3"/>
          <p:cNvSpPr>
            <a:spLocks noGrp="1"/>
          </p:cNvSpPr>
          <p:nvPr>
            <p:ph type="sldNum" sz="quarter" idx="10"/>
          </p:nvPr>
        </p:nvSpPr>
        <p:spPr/>
        <p:txBody>
          <a:bodyPr/>
          <a:lstStyle/>
          <a:p>
            <a:fld id="{5456D989-2638-475F-AD47-E6DF8964B840}" type="slidenum">
              <a:rPr lang="nl-NL" smtClean="0"/>
              <a:t>4</a:t>
            </a:fld>
            <a:endParaRPr lang="nl-NL"/>
          </a:p>
        </p:txBody>
      </p:sp>
    </p:spTree>
    <p:extLst>
      <p:ext uri="{BB962C8B-B14F-4D97-AF65-F5344CB8AC3E}">
        <p14:creationId xmlns:p14="http://schemas.microsoft.com/office/powerpoint/2010/main" val="204903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Neem klachten altijd serieus. Ook bij een cliënt die veel klaagt voor aandacht. Bespreek dit met de cliënt en leg uit dat het gevaar bestaat dat als ze serieuze klachten heeft die niet meer serieus worden genomen.</a:t>
            </a:r>
          </a:p>
          <a:p>
            <a:r>
              <a:rPr lang="nl-NL" dirty="0"/>
              <a:t>In een rapportage van en bovengenoemde cliënt staat vaak: mevrouw had zo haar ditjes en datjes. = “vaktaal” voor mw. zeurt….. Adviseer studenten deze vorm van rapportage tijdens hun stages nooit toe te passen. </a:t>
            </a:r>
          </a:p>
          <a:p>
            <a:endParaRPr lang="nl-NL" dirty="0"/>
          </a:p>
          <a:p>
            <a:r>
              <a:rPr lang="nl-NL" dirty="0"/>
              <a:t>Na het stellen </a:t>
            </a:r>
            <a:r>
              <a:rPr lang="nl-NL" dirty="0" err="1"/>
              <a:t>ve</a:t>
            </a:r>
            <a:r>
              <a:rPr lang="nl-NL" dirty="0"/>
              <a:t> diagnose volgt een behandeling. Deze komen voor eenzelfde ziektebeeld vaak overeen maar kunnen ook variëren. (operatie, medicijnen, chemo/ bestraling, ) Dit kan afhankelijk zijn door verschil in  arts of toch een specifiek symptoom. </a:t>
            </a:r>
          </a:p>
          <a:p>
            <a:endParaRPr lang="nl-NL" dirty="0"/>
          </a:p>
          <a:p>
            <a:r>
              <a:rPr lang="nl-NL" b="1" dirty="0"/>
              <a:t>Prognose</a:t>
            </a:r>
            <a:r>
              <a:rPr lang="nl-NL" dirty="0"/>
              <a:t>: voorspelling van het vervolgtraject en duur of mate van herstel van de ziekte. Is meestal een indicatie. </a:t>
            </a:r>
            <a:r>
              <a:rPr lang="nl-NL" dirty="0" err="1"/>
              <a:t>Vb</a:t>
            </a:r>
            <a:r>
              <a:rPr lang="nl-NL" dirty="0"/>
              <a:t>, na enkele weken was de prognose van voetballer </a:t>
            </a:r>
            <a:r>
              <a:rPr lang="nl-NL" dirty="0" err="1"/>
              <a:t>AbdiNour</a:t>
            </a:r>
            <a:r>
              <a:rPr lang="nl-NL" dirty="0"/>
              <a:t> duidelijk en zou hij niet beter gaan functioneren dan zoals hij het nu doet. </a:t>
            </a:r>
          </a:p>
          <a:p>
            <a:r>
              <a:rPr lang="nl-NL" dirty="0"/>
              <a:t>Bij terminale ziektes (waar je aan dood gaat) wordt vaak slechts een globale tijd aangegeven of helemaal niet. </a:t>
            </a:r>
          </a:p>
        </p:txBody>
      </p:sp>
      <p:sp>
        <p:nvSpPr>
          <p:cNvPr id="4" name="Tijdelijke aanduiding voor dianummer 3"/>
          <p:cNvSpPr>
            <a:spLocks noGrp="1"/>
          </p:cNvSpPr>
          <p:nvPr>
            <p:ph type="sldNum" sz="quarter" idx="10"/>
          </p:nvPr>
        </p:nvSpPr>
        <p:spPr/>
        <p:txBody>
          <a:bodyPr/>
          <a:lstStyle/>
          <a:p>
            <a:fld id="{5456D989-2638-475F-AD47-E6DF8964B840}" type="slidenum">
              <a:rPr lang="nl-NL" smtClean="0"/>
              <a:t>6</a:t>
            </a:fld>
            <a:endParaRPr lang="nl-NL"/>
          </a:p>
        </p:txBody>
      </p:sp>
    </p:spTree>
    <p:extLst>
      <p:ext uri="{BB962C8B-B14F-4D97-AF65-F5344CB8AC3E}">
        <p14:creationId xmlns:p14="http://schemas.microsoft.com/office/powerpoint/2010/main" val="2732484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260350" y="1143000"/>
            <a:ext cx="6337300" cy="3565525"/>
          </a:xfrm>
        </p:spPr>
      </p:sp>
      <p:sp>
        <p:nvSpPr>
          <p:cNvPr id="3" name="Tijdelijke aanduiding voor notities 2"/>
          <p:cNvSpPr>
            <a:spLocks noGrp="1"/>
          </p:cNvSpPr>
          <p:nvPr>
            <p:ph type="body" idx="1"/>
          </p:nvPr>
        </p:nvSpPr>
        <p:spPr>
          <a:xfrm>
            <a:off x="685800" y="5076966"/>
            <a:ext cx="5486400" cy="2924033"/>
          </a:xfrm>
        </p:spPr>
        <p:txBody>
          <a:bodyPr/>
          <a:lstStyle/>
          <a:p>
            <a:r>
              <a:rPr lang="nl-NL" dirty="0"/>
              <a:t>Chronisch: ziekte die blijvend is zonder dat je er direct aan overlijdt: bv Diabetes Mellitus.</a:t>
            </a:r>
          </a:p>
          <a:p>
            <a:r>
              <a:rPr lang="nl-NL" dirty="0"/>
              <a:t>Streven van chronische ziekte is een zo normaal mogelijk leven met hier en daar wat aanpassingen</a:t>
            </a:r>
          </a:p>
          <a:p>
            <a:endParaRPr lang="nl-NL" dirty="0"/>
          </a:p>
          <a:p>
            <a:r>
              <a:rPr lang="nl-NL" dirty="0"/>
              <a:t>VB progressieve ziekten: alle vormen van dementie, MS, Parkinson en ALS etc. </a:t>
            </a:r>
          </a:p>
        </p:txBody>
      </p:sp>
      <p:sp>
        <p:nvSpPr>
          <p:cNvPr id="4" name="Tijdelijke aanduiding voor dianummer 3"/>
          <p:cNvSpPr>
            <a:spLocks noGrp="1"/>
          </p:cNvSpPr>
          <p:nvPr>
            <p:ph type="sldNum" sz="quarter" idx="10"/>
          </p:nvPr>
        </p:nvSpPr>
        <p:spPr/>
        <p:txBody>
          <a:bodyPr/>
          <a:lstStyle/>
          <a:p>
            <a:fld id="{5456D989-2638-475F-AD47-E6DF8964B840}" type="slidenum">
              <a:rPr lang="nl-NL" smtClean="0"/>
              <a:t>7</a:t>
            </a:fld>
            <a:endParaRPr lang="nl-NL"/>
          </a:p>
        </p:txBody>
      </p:sp>
    </p:spTree>
    <p:extLst>
      <p:ext uri="{BB962C8B-B14F-4D97-AF65-F5344CB8AC3E}">
        <p14:creationId xmlns:p14="http://schemas.microsoft.com/office/powerpoint/2010/main" val="12327253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Vraag aan de studenten of ze de betekenis van deze begrippen al kennen:</a:t>
            </a:r>
          </a:p>
          <a:p>
            <a:endParaRPr lang="nl-NL" dirty="0"/>
          </a:p>
          <a:p>
            <a:r>
              <a:rPr lang="nl-NL" dirty="0"/>
              <a:t>Aangeboren ziekten zijn niet perse erfelijk, bijv. moeder die tijdens de zwangerschap drank en/ of drugs gebruikt waardoor een kind zich niet goed ontwikkelt.</a:t>
            </a:r>
          </a:p>
          <a:p>
            <a:r>
              <a:rPr lang="nl-NL" dirty="0"/>
              <a:t>Kinderen waarvan moeders tijdens de zwangerschap roken hebben een verhoogde kans op eczeem en COPD. </a:t>
            </a:r>
          </a:p>
          <a:p>
            <a:endParaRPr lang="nl-NL" dirty="0"/>
          </a:p>
          <a:p>
            <a:r>
              <a:rPr lang="nl-NL" dirty="0"/>
              <a:t>Erfelijk= komt een ziekte in een familie(lijn) vaker voor. Dit hoeft niet perse met de al op jonge leeftijd zichtbaar te worden. Kan ook later; bv borstkanker. </a:t>
            </a:r>
          </a:p>
          <a:p>
            <a:endParaRPr lang="nl-NL" dirty="0"/>
          </a:p>
          <a:p>
            <a:r>
              <a:rPr lang="nl-NL" dirty="0"/>
              <a:t>Steriele ontsteking= een ontsteking van bijv. gewrichten zonder dat er een wond </a:t>
            </a:r>
            <a:r>
              <a:rPr lang="nl-NL" dirty="0" err="1"/>
              <a:t>o.i.d</a:t>
            </a:r>
            <a:r>
              <a:rPr lang="nl-NL" dirty="0"/>
              <a:t> is. (</a:t>
            </a:r>
            <a:r>
              <a:rPr lang="nl-NL" dirty="0" err="1"/>
              <a:t>vb</a:t>
            </a:r>
            <a:r>
              <a:rPr lang="nl-NL" dirty="0"/>
              <a:t>: reuma) </a:t>
            </a:r>
          </a:p>
          <a:p>
            <a:endParaRPr lang="nl-NL" dirty="0"/>
          </a:p>
          <a:p>
            <a:r>
              <a:rPr lang="nl-NL" dirty="0"/>
              <a:t>Auto-immuunziekte= vernietigd lichaam de eigen cellen waardoor er een gebrek aan functioneren ontstaat. </a:t>
            </a:r>
          </a:p>
        </p:txBody>
      </p:sp>
      <p:sp>
        <p:nvSpPr>
          <p:cNvPr id="4" name="Tijdelijke aanduiding voor dianummer 3"/>
          <p:cNvSpPr>
            <a:spLocks noGrp="1"/>
          </p:cNvSpPr>
          <p:nvPr>
            <p:ph type="sldNum" sz="quarter" idx="10"/>
          </p:nvPr>
        </p:nvSpPr>
        <p:spPr/>
        <p:txBody>
          <a:bodyPr/>
          <a:lstStyle/>
          <a:p>
            <a:fld id="{5456D989-2638-475F-AD47-E6DF8964B840}" type="slidenum">
              <a:rPr lang="nl-NL" smtClean="0"/>
              <a:t>8</a:t>
            </a:fld>
            <a:endParaRPr lang="nl-NL"/>
          </a:p>
        </p:txBody>
      </p:sp>
    </p:spTree>
    <p:extLst>
      <p:ext uri="{BB962C8B-B14F-4D97-AF65-F5344CB8AC3E}">
        <p14:creationId xmlns:p14="http://schemas.microsoft.com/office/powerpoint/2010/main" val="19071864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Micro-organismen zijn overdraagbaar door kruisbesmetting. Bij slechtte hygiëne wordt de een door de ander besmet. Kan via hulpmiddelen (deurklink), of </a:t>
            </a:r>
            <a:r>
              <a:rPr lang="nl-NL" dirty="0" err="1"/>
              <a:t>aanhoesten</a:t>
            </a:r>
            <a:r>
              <a:rPr lang="nl-NL" dirty="0"/>
              <a:t>. </a:t>
            </a:r>
          </a:p>
        </p:txBody>
      </p:sp>
      <p:sp>
        <p:nvSpPr>
          <p:cNvPr id="4" name="Tijdelijke aanduiding voor dianummer 3"/>
          <p:cNvSpPr>
            <a:spLocks noGrp="1"/>
          </p:cNvSpPr>
          <p:nvPr>
            <p:ph type="sldNum" sz="quarter" idx="10"/>
          </p:nvPr>
        </p:nvSpPr>
        <p:spPr/>
        <p:txBody>
          <a:bodyPr/>
          <a:lstStyle/>
          <a:p>
            <a:fld id="{5456D989-2638-475F-AD47-E6DF8964B840}" type="slidenum">
              <a:rPr lang="nl-NL" smtClean="0"/>
              <a:t>9</a:t>
            </a:fld>
            <a:endParaRPr lang="nl-NL"/>
          </a:p>
        </p:txBody>
      </p:sp>
    </p:spTree>
    <p:extLst>
      <p:ext uri="{BB962C8B-B14F-4D97-AF65-F5344CB8AC3E}">
        <p14:creationId xmlns:p14="http://schemas.microsoft.com/office/powerpoint/2010/main" val="31730256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5456D989-2638-475F-AD47-E6DF8964B840}" type="slidenum">
              <a:rPr lang="nl-NL" smtClean="0"/>
              <a:t>10</a:t>
            </a:fld>
            <a:endParaRPr lang="nl-NL"/>
          </a:p>
        </p:txBody>
      </p:sp>
    </p:spTree>
    <p:extLst>
      <p:ext uri="{BB962C8B-B14F-4D97-AF65-F5344CB8AC3E}">
        <p14:creationId xmlns:p14="http://schemas.microsoft.com/office/powerpoint/2010/main" val="3404976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557" name="Group 1556"/>
          <p:cNvGrpSpPr/>
          <p:nvPr/>
        </p:nvGrpSpPr>
        <p:grpSpPr>
          <a:xfrm>
            <a:off x="0" y="420256"/>
            <a:ext cx="12188952" cy="3795497"/>
            <a:chOff x="0" y="420256"/>
            <a:chExt cx="12188952" cy="3795497"/>
          </a:xfrm>
        </p:grpSpPr>
        <p:cxnSp>
          <p:nvCxnSpPr>
            <p:cNvPr id="1558" name="Straight Connector 1557"/>
            <p:cNvCxnSpPr/>
            <p:nvPr/>
          </p:nvCxnSpPr>
          <p:spPr>
            <a:xfrm>
              <a:off x="0" y="4215753"/>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59" name="Straight Connector 1558"/>
            <p:cNvCxnSpPr/>
            <p:nvPr/>
          </p:nvCxnSpPr>
          <p:spPr>
            <a:xfrm>
              <a:off x="0" y="3794032"/>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0" name="Straight Connector 1559"/>
            <p:cNvCxnSpPr/>
            <p:nvPr/>
          </p:nvCxnSpPr>
          <p:spPr>
            <a:xfrm>
              <a:off x="0" y="3372310"/>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1" name="Straight Connector 1560"/>
            <p:cNvCxnSpPr/>
            <p:nvPr/>
          </p:nvCxnSpPr>
          <p:spPr>
            <a:xfrm>
              <a:off x="0" y="2950588"/>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2" name="Straight Connector 1561"/>
            <p:cNvCxnSpPr/>
            <p:nvPr/>
          </p:nvCxnSpPr>
          <p:spPr>
            <a:xfrm>
              <a:off x="0" y="2528866"/>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3" name="Straight Connector 1562"/>
            <p:cNvCxnSpPr/>
            <p:nvPr/>
          </p:nvCxnSpPr>
          <p:spPr>
            <a:xfrm>
              <a:off x="0" y="2107144"/>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4" name="Straight Connector 1563"/>
            <p:cNvCxnSpPr/>
            <p:nvPr/>
          </p:nvCxnSpPr>
          <p:spPr>
            <a:xfrm>
              <a:off x="0" y="1685422"/>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5" name="Straight Connector 1564"/>
            <p:cNvCxnSpPr/>
            <p:nvPr/>
          </p:nvCxnSpPr>
          <p:spPr>
            <a:xfrm>
              <a:off x="0" y="1263700"/>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6" name="Straight Connector 1565"/>
            <p:cNvCxnSpPr/>
            <p:nvPr/>
          </p:nvCxnSpPr>
          <p:spPr>
            <a:xfrm>
              <a:off x="0" y="841978"/>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7" name="Straight Connector 1566"/>
            <p:cNvCxnSpPr/>
            <p:nvPr/>
          </p:nvCxnSpPr>
          <p:spPr>
            <a:xfrm>
              <a:off x="0" y="420256"/>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568" name="Rectangle 379"/>
          <p:cNvSpPr/>
          <p:nvPr/>
        </p:nvSpPr>
        <p:spPr>
          <a:xfrm rot="18900000" flipV="1">
            <a:off x="9445819" y="-965459"/>
            <a:ext cx="13717" cy="6493220"/>
          </a:xfrm>
          <a:custGeom>
            <a:avLst/>
            <a:gdLst/>
            <a:ahLst/>
            <a:cxnLst/>
            <a:rect l="l" t="t" r="r" b="b"/>
            <a:pathLst>
              <a:path w="13717" h="6493220">
                <a:moveTo>
                  <a:pt x="1" y="6493220"/>
                </a:moveTo>
                <a:lnTo>
                  <a:pt x="13717" y="647950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69" name="Rectangle 56"/>
          <p:cNvSpPr/>
          <p:nvPr/>
        </p:nvSpPr>
        <p:spPr>
          <a:xfrm>
            <a:off x="0" y="0"/>
            <a:ext cx="11816540" cy="4572004"/>
          </a:xfrm>
          <a:custGeom>
            <a:avLst/>
            <a:gdLst/>
            <a:ahLst/>
            <a:cxnLst/>
            <a:rect l="l" t="t" r="r" b="b"/>
            <a:pathLst>
              <a:path w="11816540" h="4572004">
                <a:moveTo>
                  <a:pt x="11802824" y="4"/>
                </a:moveTo>
                <a:lnTo>
                  <a:pt x="11816540" y="4"/>
                </a:lnTo>
                <a:lnTo>
                  <a:pt x="11816540" y="4572004"/>
                </a:lnTo>
                <a:lnTo>
                  <a:pt x="11802824" y="4572004"/>
                </a:lnTo>
                <a:close/>
                <a:moveTo>
                  <a:pt x="5901406" y="4"/>
                </a:moveTo>
                <a:lnTo>
                  <a:pt x="5915122" y="4"/>
                </a:lnTo>
                <a:lnTo>
                  <a:pt x="5915122" y="4572004"/>
                </a:lnTo>
                <a:lnTo>
                  <a:pt x="5901406" y="4572004"/>
                </a:lnTo>
                <a:close/>
                <a:moveTo>
                  <a:pt x="10959754" y="3"/>
                </a:moveTo>
                <a:lnTo>
                  <a:pt x="10973470" y="3"/>
                </a:lnTo>
                <a:lnTo>
                  <a:pt x="10973470" y="4572003"/>
                </a:lnTo>
                <a:lnTo>
                  <a:pt x="10959754" y="4572003"/>
                </a:lnTo>
                <a:close/>
                <a:moveTo>
                  <a:pt x="5058348" y="3"/>
                </a:moveTo>
                <a:lnTo>
                  <a:pt x="5072064" y="3"/>
                </a:lnTo>
                <a:lnTo>
                  <a:pt x="5072064" y="4572003"/>
                </a:lnTo>
                <a:lnTo>
                  <a:pt x="5058348" y="4572003"/>
                </a:lnTo>
                <a:close/>
                <a:moveTo>
                  <a:pt x="11381283" y="2"/>
                </a:moveTo>
                <a:lnTo>
                  <a:pt x="11394999" y="2"/>
                </a:lnTo>
                <a:lnTo>
                  <a:pt x="11394999" y="4572002"/>
                </a:lnTo>
                <a:lnTo>
                  <a:pt x="11381283" y="4572002"/>
                </a:lnTo>
                <a:close/>
                <a:moveTo>
                  <a:pt x="10538225" y="2"/>
                </a:moveTo>
                <a:lnTo>
                  <a:pt x="10551941" y="2"/>
                </a:lnTo>
                <a:lnTo>
                  <a:pt x="10551941" y="4572002"/>
                </a:lnTo>
                <a:lnTo>
                  <a:pt x="10538225" y="4572002"/>
                </a:lnTo>
                <a:close/>
                <a:moveTo>
                  <a:pt x="10116696" y="2"/>
                </a:moveTo>
                <a:lnTo>
                  <a:pt x="10130412" y="2"/>
                </a:lnTo>
                <a:lnTo>
                  <a:pt x="10130412" y="4572002"/>
                </a:lnTo>
                <a:lnTo>
                  <a:pt x="10116696" y="4572002"/>
                </a:lnTo>
                <a:close/>
                <a:moveTo>
                  <a:pt x="6322935" y="2"/>
                </a:moveTo>
                <a:lnTo>
                  <a:pt x="6336651" y="2"/>
                </a:lnTo>
                <a:lnTo>
                  <a:pt x="6336651" y="4572002"/>
                </a:lnTo>
                <a:lnTo>
                  <a:pt x="6322935" y="4572002"/>
                </a:lnTo>
                <a:close/>
                <a:moveTo>
                  <a:pt x="5479877" y="2"/>
                </a:moveTo>
                <a:lnTo>
                  <a:pt x="5493593" y="2"/>
                </a:lnTo>
                <a:lnTo>
                  <a:pt x="5493593" y="4572002"/>
                </a:lnTo>
                <a:lnTo>
                  <a:pt x="5479877" y="4572002"/>
                </a:lnTo>
                <a:close/>
                <a:moveTo>
                  <a:pt x="4636819" y="2"/>
                </a:moveTo>
                <a:lnTo>
                  <a:pt x="4650535" y="2"/>
                </a:lnTo>
                <a:lnTo>
                  <a:pt x="4650535" y="4572002"/>
                </a:lnTo>
                <a:lnTo>
                  <a:pt x="4636819" y="4572002"/>
                </a:lnTo>
                <a:close/>
                <a:moveTo>
                  <a:pt x="4215290" y="2"/>
                </a:moveTo>
                <a:lnTo>
                  <a:pt x="4229006" y="2"/>
                </a:lnTo>
                <a:lnTo>
                  <a:pt x="4229006" y="4572002"/>
                </a:lnTo>
                <a:lnTo>
                  <a:pt x="4215290" y="4572002"/>
                </a:lnTo>
                <a:close/>
                <a:moveTo>
                  <a:pt x="421529" y="2"/>
                </a:moveTo>
                <a:lnTo>
                  <a:pt x="435245" y="2"/>
                </a:lnTo>
                <a:lnTo>
                  <a:pt x="435245" y="4572002"/>
                </a:lnTo>
                <a:lnTo>
                  <a:pt x="421529" y="4572002"/>
                </a:lnTo>
                <a:close/>
                <a:moveTo>
                  <a:pt x="0" y="2"/>
                </a:moveTo>
                <a:lnTo>
                  <a:pt x="13716" y="2"/>
                </a:lnTo>
                <a:lnTo>
                  <a:pt x="13716" y="4572002"/>
                </a:lnTo>
                <a:lnTo>
                  <a:pt x="0" y="4572002"/>
                </a:lnTo>
                <a:close/>
                <a:moveTo>
                  <a:pt x="9273638" y="1"/>
                </a:moveTo>
                <a:lnTo>
                  <a:pt x="9287354" y="1"/>
                </a:lnTo>
                <a:lnTo>
                  <a:pt x="9287354" y="4572001"/>
                </a:lnTo>
                <a:lnTo>
                  <a:pt x="9273638" y="4572001"/>
                </a:lnTo>
                <a:close/>
                <a:moveTo>
                  <a:pt x="3372232" y="1"/>
                </a:moveTo>
                <a:lnTo>
                  <a:pt x="3385948" y="1"/>
                </a:lnTo>
                <a:lnTo>
                  <a:pt x="3385948" y="4572001"/>
                </a:lnTo>
                <a:lnTo>
                  <a:pt x="3372232" y="4572001"/>
                </a:lnTo>
                <a:close/>
                <a:moveTo>
                  <a:pt x="9695167" y="0"/>
                </a:moveTo>
                <a:lnTo>
                  <a:pt x="9708883" y="0"/>
                </a:lnTo>
                <a:lnTo>
                  <a:pt x="9708883" y="4572000"/>
                </a:lnTo>
                <a:lnTo>
                  <a:pt x="9695167" y="4572000"/>
                </a:lnTo>
                <a:close/>
                <a:moveTo>
                  <a:pt x="8852109" y="0"/>
                </a:moveTo>
                <a:lnTo>
                  <a:pt x="8865825" y="0"/>
                </a:lnTo>
                <a:lnTo>
                  <a:pt x="8865825" y="4572000"/>
                </a:lnTo>
                <a:lnTo>
                  <a:pt x="8852109" y="4572000"/>
                </a:lnTo>
                <a:close/>
                <a:moveTo>
                  <a:pt x="8430580" y="0"/>
                </a:moveTo>
                <a:lnTo>
                  <a:pt x="8444296" y="0"/>
                </a:lnTo>
                <a:lnTo>
                  <a:pt x="8444296" y="4572000"/>
                </a:lnTo>
                <a:lnTo>
                  <a:pt x="8430580" y="4572000"/>
                </a:lnTo>
                <a:close/>
                <a:moveTo>
                  <a:pt x="8009051" y="0"/>
                </a:moveTo>
                <a:lnTo>
                  <a:pt x="8022767" y="0"/>
                </a:lnTo>
                <a:lnTo>
                  <a:pt x="8022767" y="4572000"/>
                </a:lnTo>
                <a:lnTo>
                  <a:pt x="8009051" y="4572000"/>
                </a:lnTo>
                <a:close/>
                <a:moveTo>
                  <a:pt x="7587522" y="0"/>
                </a:moveTo>
                <a:lnTo>
                  <a:pt x="7601238" y="0"/>
                </a:lnTo>
                <a:lnTo>
                  <a:pt x="7601238" y="4572000"/>
                </a:lnTo>
                <a:lnTo>
                  <a:pt x="7587522" y="4572000"/>
                </a:lnTo>
                <a:close/>
                <a:moveTo>
                  <a:pt x="7165993" y="0"/>
                </a:moveTo>
                <a:lnTo>
                  <a:pt x="7179709" y="0"/>
                </a:lnTo>
                <a:lnTo>
                  <a:pt x="7179709" y="4572000"/>
                </a:lnTo>
                <a:lnTo>
                  <a:pt x="7165993" y="4572000"/>
                </a:lnTo>
                <a:close/>
                <a:moveTo>
                  <a:pt x="6744464" y="0"/>
                </a:moveTo>
                <a:lnTo>
                  <a:pt x="6758180" y="0"/>
                </a:lnTo>
                <a:lnTo>
                  <a:pt x="6758180" y="4572000"/>
                </a:lnTo>
                <a:lnTo>
                  <a:pt x="6744464" y="4572000"/>
                </a:lnTo>
                <a:close/>
                <a:moveTo>
                  <a:pt x="3793761" y="0"/>
                </a:moveTo>
                <a:lnTo>
                  <a:pt x="3807477" y="0"/>
                </a:lnTo>
                <a:lnTo>
                  <a:pt x="3807477" y="4572000"/>
                </a:lnTo>
                <a:lnTo>
                  <a:pt x="3793761" y="4572000"/>
                </a:lnTo>
                <a:close/>
                <a:moveTo>
                  <a:pt x="2950703" y="0"/>
                </a:moveTo>
                <a:lnTo>
                  <a:pt x="2964419" y="0"/>
                </a:lnTo>
                <a:lnTo>
                  <a:pt x="2964419" y="4572000"/>
                </a:lnTo>
                <a:lnTo>
                  <a:pt x="2950703" y="4572000"/>
                </a:lnTo>
                <a:close/>
                <a:moveTo>
                  <a:pt x="2529174" y="0"/>
                </a:moveTo>
                <a:lnTo>
                  <a:pt x="2542890" y="0"/>
                </a:lnTo>
                <a:lnTo>
                  <a:pt x="2542890" y="4572000"/>
                </a:lnTo>
                <a:lnTo>
                  <a:pt x="2529174" y="4572000"/>
                </a:lnTo>
                <a:close/>
                <a:moveTo>
                  <a:pt x="2107645" y="0"/>
                </a:moveTo>
                <a:lnTo>
                  <a:pt x="2121361" y="0"/>
                </a:lnTo>
                <a:lnTo>
                  <a:pt x="2121361" y="4572000"/>
                </a:lnTo>
                <a:lnTo>
                  <a:pt x="2107645" y="4572000"/>
                </a:lnTo>
                <a:close/>
                <a:moveTo>
                  <a:pt x="1686116" y="0"/>
                </a:moveTo>
                <a:lnTo>
                  <a:pt x="1699832" y="0"/>
                </a:lnTo>
                <a:lnTo>
                  <a:pt x="1699832" y="4572000"/>
                </a:lnTo>
                <a:lnTo>
                  <a:pt x="1686116" y="4572000"/>
                </a:lnTo>
                <a:close/>
                <a:moveTo>
                  <a:pt x="1264587" y="0"/>
                </a:moveTo>
                <a:lnTo>
                  <a:pt x="1278303" y="0"/>
                </a:lnTo>
                <a:lnTo>
                  <a:pt x="1278303" y="4572000"/>
                </a:lnTo>
                <a:lnTo>
                  <a:pt x="1264587" y="4572000"/>
                </a:lnTo>
                <a:close/>
                <a:moveTo>
                  <a:pt x="843058" y="0"/>
                </a:moveTo>
                <a:lnTo>
                  <a:pt x="856774" y="0"/>
                </a:lnTo>
                <a:lnTo>
                  <a:pt x="856774" y="4572000"/>
                </a:lnTo>
                <a:lnTo>
                  <a:pt x="843058" y="457200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0" name="Rectangle 87"/>
          <p:cNvSpPr/>
          <p:nvPr/>
        </p:nvSpPr>
        <p:spPr>
          <a:xfrm rot="2700000">
            <a:off x="2311242" y="-967047"/>
            <a:ext cx="13716" cy="6570294"/>
          </a:xfrm>
          <a:custGeom>
            <a:avLst/>
            <a:gdLst/>
            <a:ahLst/>
            <a:cxnLst/>
            <a:rect l="l" t="t" r="r" b="b"/>
            <a:pathLst>
              <a:path w="13716" h="6570294">
                <a:moveTo>
                  <a:pt x="0" y="6556578"/>
                </a:moveTo>
                <a:lnTo>
                  <a:pt x="13716" y="6570294"/>
                </a:lnTo>
                <a:lnTo>
                  <a:pt x="13716" y="6570294"/>
                </a:lnTo>
                <a:lnTo>
                  <a:pt x="0" y="6556578"/>
                </a:lnTo>
                <a:close/>
                <a:moveTo>
                  <a:pt x="0" y="13716"/>
                </a:moveTo>
                <a:lnTo>
                  <a:pt x="13716" y="0"/>
                </a:lnTo>
                <a:lnTo>
                  <a:pt x="13716" y="6465786"/>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1" name="Rectangle 88"/>
          <p:cNvSpPr/>
          <p:nvPr/>
        </p:nvSpPr>
        <p:spPr>
          <a:xfrm rot="2700000">
            <a:off x="3186527" y="-953751"/>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2" name="Rectangle 89"/>
          <p:cNvSpPr/>
          <p:nvPr/>
        </p:nvSpPr>
        <p:spPr>
          <a:xfrm rot="2700000">
            <a:off x="4029713" y="-953750"/>
            <a:ext cx="13716" cy="6479503"/>
          </a:xfrm>
          <a:custGeom>
            <a:avLst/>
            <a:gdLst/>
            <a:ahLst/>
            <a:cxnLst/>
            <a:rect l="l" t="t" r="r" b="b"/>
            <a:pathLst>
              <a:path w="13716" h="6479503">
                <a:moveTo>
                  <a:pt x="0" y="13716"/>
                </a:moveTo>
                <a:lnTo>
                  <a:pt x="13716" y="0"/>
                </a:lnTo>
                <a:lnTo>
                  <a:pt x="13716" y="6465787"/>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3" name="Rectangle 90"/>
          <p:cNvSpPr/>
          <p:nvPr/>
        </p:nvSpPr>
        <p:spPr>
          <a:xfrm rot="2700000">
            <a:off x="4872899" y="-953750"/>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4" name="Rectangle 91"/>
          <p:cNvSpPr/>
          <p:nvPr/>
        </p:nvSpPr>
        <p:spPr>
          <a:xfrm rot="2700000">
            <a:off x="5716086" y="-953749"/>
            <a:ext cx="13716" cy="6479501"/>
          </a:xfrm>
          <a:custGeom>
            <a:avLst/>
            <a:gdLst/>
            <a:ahLst/>
            <a:cxnLst/>
            <a:rect l="l" t="t" r="r" b="b"/>
            <a:pathLst>
              <a:path w="13716" h="6479501">
                <a:moveTo>
                  <a:pt x="0" y="13716"/>
                </a:moveTo>
                <a:lnTo>
                  <a:pt x="13716" y="0"/>
                </a:lnTo>
                <a:lnTo>
                  <a:pt x="13716" y="6465785"/>
                </a:lnTo>
                <a:lnTo>
                  <a:pt x="0" y="647950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5" name="Rectangle 92"/>
          <p:cNvSpPr/>
          <p:nvPr/>
        </p:nvSpPr>
        <p:spPr>
          <a:xfrm rot="2700000">
            <a:off x="6559272"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6" name="Rectangle 93"/>
          <p:cNvSpPr/>
          <p:nvPr/>
        </p:nvSpPr>
        <p:spPr>
          <a:xfrm rot="2700000">
            <a:off x="7402457" y="-944051"/>
            <a:ext cx="13717" cy="6479502"/>
          </a:xfrm>
          <a:custGeom>
            <a:avLst/>
            <a:gdLst/>
            <a:ahLst/>
            <a:cxnLst/>
            <a:rect l="l" t="t" r="r" b="b"/>
            <a:pathLst>
              <a:path w="13717" h="6479502">
                <a:moveTo>
                  <a:pt x="0" y="13716"/>
                </a:moveTo>
                <a:lnTo>
                  <a:pt x="13717" y="0"/>
                </a:lnTo>
                <a:lnTo>
                  <a:pt x="13716" y="6465787"/>
                </a:lnTo>
                <a:lnTo>
                  <a:pt x="1"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7" name="Rectangle 94"/>
          <p:cNvSpPr/>
          <p:nvPr/>
        </p:nvSpPr>
        <p:spPr>
          <a:xfrm rot="2700000">
            <a:off x="8245644"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8" name="Rectangle 95"/>
          <p:cNvSpPr/>
          <p:nvPr/>
        </p:nvSpPr>
        <p:spPr>
          <a:xfrm rot="2700000">
            <a:off x="9088831" y="-953750"/>
            <a:ext cx="13717" cy="6479503"/>
          </a:xfrm>
          <a:custGeom>
            <a:avLst/>
            <a:gdLst/>
            <a:ahLst/>
            <a:cxnLst/>
            <a:rect l="l" t="t" r="r" b="b"/>
            <a:pathLst>
              <a:path w="13717" h="6479503">
                <a:moveTo>
                  <a:pt x="13717" y="0"/>
                </a:moveTo>
                <a:lnTo>
                  <a:pt x="13716" y="6465787"/>
                </a:lnTo>
                <a:lnTo>
                  <a:pt x="0" y="6479503"/>
                </a:lnTo>
                <a:lnTo>
                  <a:pt x="1" y="13717"/>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9" name="Rectangle 96"/>
          <p:cNvSpPr/>
          <p:nvPr/>
        </p:nvSpPr>
        <p:spPr>
          <a:xfrm rot="2700000">
            <a:off x="9912896" y="-907596"/>
            <a:ext cx="13716" cy="6425429"/>
          </a:xfrm>
          <a:custGeom>
            <a:avLst/>
            <a:gdLst/>
            <a:ahLst/>
            <a:cxnLst/>
            <a:rect l="l" t="t" r="r" b="b"/>
            <a:pathLst>
              <a:path w="13716" h="6425429">
                <a:moveTo>
                  <a:pt x="0" y="0"/>
                </a:moveTo>
                <a:lnTo>
                  <a:pt x="13716" y="13717"/>
                </a:lnTo>
                <a:lnTo>
                  <a:pt x="13716" y="6411713"/>
                </a:lnTo>
                <a:lnTo>
                  <a:pt x="0" y="642542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0" name="Rectangle 97"/>
          <p:cNvSpPr/>
          <p:nvPr/>
        </p:nvSpPr>
        <p:spPr>
          <a:xfrm rot="2700000">
            <a:off x="10334491" y="110221"/>
            <a:ext cx="13717" cy="5232981"/>
          </a:xfrm>
          <a:custGeom>
            <a:avLst/>
            <a:gdLst/>
            <a:ahLst/>
            <a:cxnLst/>
            <a:rect l="l" t="t" r="r" b="b"/>
            <a:pathLst>
              <a:path w="13717" h="5232981">
                <a:moveTo>
                  <a:pt x="0" y="0"/>
                </a:moveTo>
                <a:lnTo>
                  <a:pt x="13717" y="13716"/>
                </a:lnTo>
                <a:lnTo>
                  <a:pt x="13717" y="5219264"/>
                </a:lnTo>
                <a:lnTo>
                  <a:pt x="1" y="523298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1" name="Rectangle 98"/>
          <p:cNvSpPr/>
          <p:nvPr/>
        </p:nvSpPr>
        <p:spPr>
          <a:xfrm rot="2700000">
            <a:off x="10756084" y="1128037"/>
            <a:ext cx="13716" cy="4040537"/>
          </a:xfrm>
          <a:custGeom>
            <a:avLst/>
            <a:gdLst/>
            <a:ahLst/>
            <a:cxnLst/>
            <a:rect l="l" t="t" r="r" b="b"/>
            <a:pathLst>
              <a:path w="13716" h="4040537">
                <a:moveTo>
                  <a:pt x="0" y="0"/>
                </a:moveTo>
                <a:lnTo>
                  <a:pt x="13716" y="13716"/>
                </a:lnTo>
                <a:lnTo>
                  <a:pt x="13715" y="4026822"/>
                </a:lnTo>
                <a:lnTo>
                  <a:pt x="1" y="4040537"/>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2" name="Rectangle 99"/>
          <p:cNvSpPr/>
          <p:nvPr/>
        </p:nvSpPr>
        <p:spPr>
          <a:xfrm rot="2700000">
            <a:off x="11177678" y="2145853"/>
            <a:ext cx="13716" cy="2848091"/>
          </a:xfrm>
          <a:custGeom>
            <a:avLst/>
            <a:gdLst/>
            <a:ahLst/>
            <a:cxnLst/>
            <a:rect l="l" t="t" r="r" b="b"/>
            <a:pathLst>
              <a:path w="13716" h="2848091">
                <a:moveTo>
                  <a:pt x="0" y="0"/>
                </a:moveTo>
                <a:lnTo>
                  <a:pt x="13716" y="13716"/>
                </a:lnTo>
                <a:lnTo>
                  <a:pt x="13715" y="2834375"/>
                </a:lnTo>
                <a:lnTo>
                  <a:pt x="0" y="284809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3" name="Rectangle 100"/>
          <p:cNvSpPr/>
          <p:nvPr/>
        </p:nvSpPr>
        <p:spPr>
          <a:xfrm rot="2700000">
            <a:off x="11599272" y="3163669"/>
            <a:ext cx="13715" cy="1655644"/>
          </a:xfrm>
          <a:custGeom>
            <a:avLst/>
            <a:gdLst/>
            <a:ahLst/>
            <a:cxnLst/>
            <a:rect l="l" t="t" r="r" b="b"/>
            <a:pathLst>
              <a:path w="13715" h="1655644">
                <a:moveTo>
                  <a:pt x="0" y="0"/>
                </a:moveTo>
                <a:lnTo>
                  <a:pt x="13715" y="13716"/>
                </a:lnTo>
                <a:lnTo>
                  <a:pt x="13715" y="1641929"/>
                </a:lnTo>
                <a:lnTo>
                  <a:pt x="0" y="1655644"/>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4" name="Rectangle 101"/>
          <p:cNvSpPr/>
          <p:nvPr/>
        </p:nvSpPr>
        <p:spPr>
          <a:xfrm rot="2700000">
            <a:off x="12020868" y="4181493"/>
            <a:ext cx="13715" cy="463189"/>
          </a:xfrm>
          <a:custGeom>
            <a:avLst/>
            <a:gdLst/>
            <a:ahLst/>
            <a:cxnLst/>
            <a:rect l="l" t="t" r="r" b="b"/>
            <a:pathLst>
              <a:path w="13715" h="463189">
                <a:moveTo>
                  <a:pt x="1" y="0"/>
                </a:moveTo>
                <a:lnTo>
                  <a:pt x="13715" y="13716"/>
                </a:lnTo>
                <a:lnTo>
                  <a:pt x="13715" y="449474"/>
                </a:lnTo>
                <a:lnTo>
                  <a:pt x="0" y="46318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5" name="Rectangle 102"/>
          <p:cNvSpPr/>
          <p:nvPr/>
        </p:nvSpPr>
        <p:spPr>
          <a:xfrm rot="2700000">
            <a:off x="203277" y="-93899"/>
            <a:ext cx="13716" cy="608068"/>
          </a:xfrm>
          <a:custGeom>
            <a:avLst/>
            <a:gdLst/>
            <a:ahLst/>
            <a:cxnLst/>
            <a:rect l="l" t="t" r="r" b="b"/>
            <a:pathLst>
              <a:path w="13716" h="608068">
                <a:moveTo>
                  <a:pt x="0" y="13716"/>
                </a:moveTo>
                <a:lnTo>
                  <a:pt x="13716" y="0"/>
                </a:lnTo>
                <a:lnTo>
                  <a:pt x="13716" y="608068"/>
                </a:lnTo>
                <a:lnTo>
                  <a:pt x="0" y="59435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6" name="Rectangle 103"/>
          <p:cNvSpPr/>
          <p:nvPr/>
        </p:nvSpPr>
        <p:spPr>
          <a:xfrm rot="2700000">
            <a:off x="624870" y="-268529"/>
            <a:ext cx="13716" cy="1800514"/>
          </a:xfrm>
          <a:custGeom>
            <a:avLst/>
            <a:gdLst/>
            <a:ahLst/>
            <a:cxnLst/>
            <a:rect l="l" t="t" r="r" b="b"/>
            <a:pathLst>
              <a:path w="13716" h="1800514">
                <a:moveTo>
                  <a:pt x="0" y="13716"/>
                </a:moveTo>
                <a:lnTo>
                  <a:pt x="13716" y="0"/>
                </a:lnTo>
                <a:lnTo>
                  <a:pt x="13716" y="1800514"/>
                </a:lnTo>
                <a:lnTo>
                  <a:pt x="0" y="178679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7" name="Rectangle 104"/>
          <p:cNvSpPr/>
          <p:nvPr/>
        </p:nvSpPr>
        <p:spPr>
          <a:xfrm rot="2700000">
            <a:off x="1046463" y="-443158"/>
            <a:ext cx="13716" cy="2992958"/>
          </a:xfrm>
          <a:custGeom>
            <a:avLst/>
            <a:gdLst/>
            <a:ahLst/>
            <a:cxnLst/>
            <a:rect l="l" t="t" r="r" b="b"/>
            <a:pathLst>
              <a:path w="13716" h="2992958">
                <a:moveTo>
                  <a:pt x="0" y="13716"/>
                </a:moveTo>
                <a:lnTo>
                  <a:pt x="13716" y="0"/>
                </a:lnTo>
                <a:lnTo>
                  <a:pt x="13716" y="2992958"/>
                </a:lnTo>
                <a:lnTo>
                  <a:pt x="0" y="297924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8" name="Rectangle 105"/>
          <p:cNvSpPr/>
          <p:nvPr/>
        </p:nvSpPr>
        <p:spPr>
          <a:xfrm rot="2700000">
            <a:off x="1468056" y="-617788"/>
            <a:ext cx="13716" cy="4185404"/>
          </a:xfrm>
          <a:custGeom>
            <a:avLst/>
            <a:gdLst/>
            <a:ahLst/>
            <a:cxnLst/>
            <a:rect l="l" t="t" r="r" b="b"/>
            <a:pathLst>
              <a:path w="13716" h="4185404">
                <a:moveTo>
                  <a:pt x="0" y="13716"/>
                </a:moveTo>
                <a:lnTo>
                  <a:pt x="13716" y="0"/>
                </a:lnTo>
                <a:lnTo>
                  <a:pt x="13716" y="4185404"/>
                </a:lnTo>
                <a:lnTo>
                  <a:pt x="0" y="417168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9" name="Rectangle 106"/>
          <p:cNvSpPr/>
          <p:nvPr/>
        </p:nvSpPr>
        <p:spPr>
          <a:xfrm rot="2700000">
            <a:off x="1889649" y="-792416"/>
            <a:ext cx="13716" cy="5377849"/>
          </a:xfrm>
          <a:custGeom>
            <a:avLst/>
            <a:gdLst/>
            <a:ahLst/>
            <a:cxnLst/>
            <a:rect l="l" t="t" r="r" b="b"/>
            <a:pathLst>
              <a:path w="13716" h="5377849">
                <a:moveTo>
                  <a:pt x="0" y="13716"/>
                </a:moveTo>
                <a:lnTo>
                  <a:pt x="13716" y="0"/>
                </a:lnTo>
                <a:lnTo>
                  <a:pt x="13716" y="5377849"/>
                </a:lnTo>
                <a:lnTo>
                  <a:pt x="0" y="536413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0" name="Rectangle 148"/>
          <p:cNvSpPr/>
          <p:nvPr/>
        </p:nvSpPr>
        <p:spPr>
          <a:xfrm rot="18900000" flipV="1">
            <a:off x="2070569" y="-450209"/>
            <a:ext cx="13716" cy="5889566"/>
          </a:xfrm>
          <a:custGeom>
            <a:avLst/>
            <a:gdLst/>
            <a:ahLst/>
            <a:cxnLst/>
            <a:rect l="l" t="t" r="r" b="b"/>
            <a:pathLst>
              <a:path w="13716" h="5889566">
                <a:moveTo>
                  <a:pt x="13716" y="5889566"/>
                </a:moveTo>
                <a:lnTo>
                  <a:pt x="13716" y="0"/>
                </a:lnTo>
                <a:lnTo>
                  <a:pt x="0" y="13716"/>
                </a:lnTo>
                <a:lnTo>
                  <a:pt x="0" y="587585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1" name="Rectangle 323"/>
          <p:cNvSpPr/>
          <p:nvPr/>
        </p:nvSpPr>
        <p:spPr>
          <a:xfrm rot="18900000" flipV="1">
            <a:off x="1648976" y="567610"/>
            <a:ext cx="13716" cy="4697119"/>
          </a:xfrm>
          <a:custGeom>
            <a:avLst/>
            <a:gdLst/>
            <a:ahLst/>
            <a:cxnLst/>
            <a:rect l="l" t="t" r="r" b="b"/>
            <a:pathLst>
              <a:path w="13716" h="4697119">
                <a:moveTo>
                  <a:pt x="13716" y="4697119"/>
                </a:moveTo>
                <a:lnTo>
                  <a:pt x="13716" y="0"/>
                </a:lnTo>
                <a:lnTo>
                  <a:pt x="0" y="13716"/>
                </a:lnTo>
                <a:lnTo>
                  <a:pt x="0" y="46834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2" name="Rectangle 324"/>
          <p:cNvSpPr/>
          <p:nvPr/>
        </p:nvSpPr>
        <p:spPr>
          <a:xfrm rot="18900000" flipV="1">
            <a:off x="1227383" y="1585424"/>
            <a:ext cx="13716" cy="3504674"/>
          </a:xfrm>
          <a:custGeom>
            <a:avLst/>
            <a:gdLst/>
            <a:ahLst/>
            <a:cxnLst/>
            <a:rect l="l" t="t" r="r" b="b"/>
            <a:pathLst>
              <a:path w="13716" h="3504674">
                <a:moveTo>
                  <a:pt x="13716" y="3504674"/>
                </a:moveTo>
                <a:lnTo>
                  <a:pt x="13716" y="0"/>
                </a:lnTo>
                <a:lnTo>
                  <a:pt x="0" y="13716"/>
                </a:lnTo>
                <a:lnTo>
                  <a:pt x="0" y="349095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3" name="Rectangle 325"/>
          <p:cNvSpPr/>
          <p:nvPr/>
        </p:nvSpPr>
        <p:spPr>
          <a:xfrm rot="18900000" flipV="1">
            <a:off x="805790" y="2603242"/>
            <a:ext cx="13716" cy="2312226"/>
          </a:xfrm>
          <a:custGeom>
            <a:avLst/>
            <a:gdLst/>
            <a:ahLst/>
            <a:cxnLst/>
            <a:rect l="l" t="t" r="r" b="b"/>
            <a:pathLst>
              <a:path w="13716" h="2312226">
                <a:moveTo>
                  <a:pt x="13716" y="2312226"/>
                </a:moveTo>
                <a:lnTo>
                  <a:pt x="13716" y="0"/>
                </a:lnTo>
                <a:lnTo>
                  <a:pt x="0" y="13716"/>
                </a:lnTo>
                <a:lnTo>
                  <a:pt x="0" y="229851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4" name="Rectangle 326"/>
          <p:cNvSpPr/>
          <p:nvPr/>
        </p:nvSpPr>
        <p:spPr>
          <a:xfrm rot="18900000" flipV="1">
            <a:off x="384198" y="3621057"/>
            <a:ext cx="13716" cy="1119782"/>
          </a:xfrm>
          <a:custGeom>
            <a:avLst/>
            <a:gdLst/>
            <a:ahLst/>
            <a:cxnLst/>
            <a:rect l="l" t="t" r="r" b="b"/>
            <a:pathLst>
              <a:path w="13716" h="1119782">
                <a:moveTo>
                  <a:pt x="13716" y="1119782"/>
                </a:moveTo>
                <a:lnTo>
                  <a:pt x="13716" y="0"/>
                </a:lnTo>
                <a:lnTo>
                  <a:pt x="0" y="13716"/>
                </a:lnTo>
                <a:lnTo>
                  <a:pt x="0" y="110606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5" name="Rectangle 371"/>
          <p:cNvSpPr/>
          <p:nvPr/>
        </p:nvSpPr>
        <p:spPr>
          <a:xfrm rot="18900000" flipV="1">
            <a:off x="2705180" y="-953749"/>
            <a:ext cx="13716" cy="6479500"/>
          </a:xfrm>
          <a:custGeom>
            <a:avLst/>
            <a:gdLst/>
            <a:ahLst/>
            <a:cxnLst/>
            <a:rect l="l" t="t" r="r" b="b"/>
            <a:pathLst>
              <a:path w="13716" h="6479500">
                <a:moveTo>
                  <a:pt x="0" y="6479500"/>
                </a:moveTo>
                <a:lnTo>
                  <a:pt x="13716" y="646578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6" name="Rectangle 373"/>
          <p:cNvSpPr/>
          <p:nvPr/>
        </p:nvSpPr>
        <p:spPr>
          <a:xfrm rot="18900000" flipV="1">
            <a:off x="4391552" y="-953749"/>
            <a:ext cx="13716" cy="6479500"/>
          </a:xfrm>
          <a:custGeom>
            <a:avLst/>
            <a:gdLst/>
            <a:ahLst/>
            <a:cxnLst/>
            <a:rect l="l" t="t" r="r" b="b"/>
            <a:pathLst>
              <a:path w="13716" h="6479500">
                <a:moveTo>
                  <a:pt x="0" y="6479500"/>
                </a:moveTo>
                <a:lnTo>
                  <a:pt x="13716" y="6465784"/>
                </a:lnTo>
                <a:lnTo>
                  <a:pt x="13716" y="0"/>
                </a:lnTo>
                <a:lnTo>
                  <a:pt x="0" y="13715"/>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7" name="Rectangle 375"/>
          <p:cNvSpPr/>
          <p:nvPr/>
        </p:nvSpPr>
        <p:spPr>
          <a:xfrm rot="18900000" flipV="1">
            <a:off x="6077925" y="-953749"/>
            <a:ext cx="13716" cy="6479501"/>
          </a:xfrm>
          <a:custGeom>
            <a:avLst/>
            <a:gdLst/>
            <a:ahLst/>
            <a:cxnLst/>
            <a:rect l="l" t="t" r="r" b="b"/>
            <a:pathLst>
              <a:path w="13716" h="6479501">
                <a:moveTo>
                  <a:pt x="0" y="6479501"/>
                </a:moveTo>
                <a:lnTo>
                  <a:pt x="13716" y="6465785"/>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8" name="Rectangle 376"/>
          <p:cNvSpPr/>
          <p:nvPr/>
        </p:nvSpPr>
        <p:spPr>
          <a:xfrm rot="18900000" flipV="1">
            <a:off x="6916261" y="-965458"/>
            <a:ext cx="13716" cy="6493219"/>
          </a:xfrm>
          <a:custGeom>
            <a:avLst/>
            <a:gdLst/>
            <a:ahLst/>
            <a:cxnLst/>
            <a:rect l="l" t="t" r="r" b="b"/>
            <a:pathLst>
              <a:path w="13716" h="6493219">
                <a:moveTo>
                  <a:pt x="13716" y="6479504"/>
                </a:moveTo>
                <a:lnTo>
                  <a:pt x="13716" y="0"/>
                </a:lnTo>
                <a:lnTo>
                  <a:pt x="0" y="13717"/>
                </a:lnTo>
                <a:lnTo>
                  <a:pt x="0" y="649321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9" name="Rectangle 377"/>
          <p:cNvSpPr/>
          <p:nvPr/>
        </p:nvSpPr>
        <p:spPr>
          <a:xfrm rot="18900000" flipV="1">
            <a:off x="7759447" y="-965458"/>
            <a:ext cx="13717" cy="6493219"/>
          </a:xfrm>
          <a:custGeom>
            <a:avLst/>
            <a:gdLst/>
            <a:ahLst/>
            <a:cxnLst/>
            <a:rect l="l" t="t" r="r" b="b"/>
            <a:pathLst>
              <a:path w="13717" h="6493219">
                <a:moveTo>
                  <a:pt x="0" y="6493219"/>
                </a:moveTo>
                <a:lnTo>
                  <a:pt x="13716" y="6479502"/>
                </a:lnTo>
                <a:lnTo>
                  <a:pt x="13717"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0" name="Rectangle 378"/>
          <p:cNvSpPr/>
          <p:nvPr/>
        </p:nvSpPr>
        <p:spPr>
          <a:xfrm rot="18900000" flipV="1">
            <a:off x="8602633" y="-965458"/>
            <a:ext cx="13716" cy="6493219"/>
          </a:xfrm>
          <a:custGeom>
            <a:avLst/>
            <a:gdLst/>
            <a:ahLst/>
            <a:cxnLst/>
            <a:rect l="l" t="t" r="r" b="b"/>
            <a:pathLst>
              <a:path w="13716" h="6493219">
                <a:moveTo>
                  <a:pt x="13716" y="6479504"/>
                </a:moveTo>
                <a:lnTo>
                  <a:pt x="13716" y="0"/>
                </a:lnTo>
                <a:lnTo>
                  <a:pt x="0" y="13716"/>
                </a:lnTo>
                <a:lnTo>
                  <a:pt x="0" y="649321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1" name="Rectangle 138"/>
          <p:cNvSpPr/>
          <p:nvPr/>
        </p:nvSpPr>
        <p:spPr>
          <a:xfrm rot="18900000" flipV="1">
            <a:off x="10088968" y="-882602"/>
            <a:ext cx="13716" cy="5927431"/>
          </a:xfrm>
          <a:custGeom>
            <a:avLst/>
            <a:gdLst/>
            <a:ahLst/>
            <a:cxnLst/>
            <a:rect l="l" t="t" r="r" b="b"/>
            <a:pathLst>
              <a:path w="13716" h="5927431">
                <a:moveTo>
                  <a:pt x="0" y="5927431"/>
                </a:moveTo>
                <a:lnTo>
                  <a:pt x="13715" y="5913716"/>
                </a:lnTo>
                <a:lnTo>
                  <a:pt x="13716" y="1371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2" name="Rectangle 139"/>
          <p:cNvSpPr/>
          <p:nvPr/>
        </p:nvSpPr>
        <p:spPr>
          <a:xfrm rot="18900000" flipV="1">
            <a:off x="10510562" y="-707971"/>
            <a:ext cx="13716" cy="4734985"/>
          </a:xfrm>
          <a:custGeom>
            <a:avLst/>
            <a:gdLst/>
            <a:ahLst/>
            <a:cxnLst/>
            <a:rect l="l" t="t" r="r" b="b"/>
            <a:pathLst>
              <a:path w="13716" h="4734985">
                <a:moveTo>
                  <a:pt x="0" y="4734985"/>
                </a:moveTo>
                <a:lnTo>
                  <a:pt x="13715" y="4721270"/>
                </a:lnTo>
                <a:lnTo>
                  <a:pt x="13716" y="13715"/>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3" name="Rectangle 140"/>
          <p:cNvSpPr/>
          <p:nvPr/>
        </p:nvSpPr>
        <p:spPr>
          <a:xfrm rot="18900000" flipV="1">
            <a:off x="10932155" y="-533342"/>
            <a:ext cx="13716" cy="3542540"/>
          </a:xfrm>
          <a:custGeom>
            <a:avLst/>
            <a:gdLst/>
            <a:ahLst/>
            <a:cxnLst/>
            <a:rect l="l" t="t" r="r" b="b"/>
            <a:pathLst>
              <a:path w="13716" h="3542540">
                <a:moveTo>
                  <a:pt x="0" y="3542540"/>
                </a:moveTo>
                <a:lnTo>
                  <a:pt x="13715" y="3528825"/>
                </a:lnTo>
                <a:lnTo>
                  <a:pt x="13716" y="1371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4" name="Rectangle 141"/>
          <p:cNvSpPr/>
          <p:nvPr/>
        </p:nvSpPr>
        <p:spPr>
          <a:xfrm rot="18900000" flipV="1">
            <a:off x="11353748" y="-358712"/>
            <a:ext cx="13716" cy="2350095"/>
          </a:xfrm>
          <a:custGeom>
            <a:avLst/>
            <a:gdLst/>
            <a:ahLst/>
            <a:cxnLst/>
            <a:rect l="l" t="t" r="r" b="b"/>
            <a:pathLst>
              <a:path w="13716" h="2350095">
                <a:moveTo>
                  <a:pt x="0" y="2350095"/>
                </a:moveTo>
                <a:lnTo>
                  <a:pt x="13715" y="2336380"/>
                </a:lnTo>
                <a:lnTo>
                  <a:pt x="13716" y="13714"/>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5" name="Rectangle 142"/>
          <p:cNvSpPr/>
          <p:nvPr/>
        </p:nvSpPr>
        <p:spPr>
          <a:xfrm rot="18900000" flipV="1">
            <a:off x="11775341" y="-184083"/>
            <a:ext cx="13716" cy="1157650"/>
          </a:xfrm>
          <a:custGeom>
            <a:avLst/>
            <a:gdLst/>
            <a:ahLst/>
            <a:cxnLst/>
            <a:rect l="l" t="t" r="r" b="b"/>
            <a:pathLst>
              <a:path w="13716" h="1157650">
                <a:moveTo>
                  <a:pt x="0" y="1157650"/>
                </a:moveTo>
                <a:lnTo>
                  <a:pt x="13716" y="1143934"/>
                </a:lnTo>
                <a:lnTo>
                  <a:pt x="13716" y="1371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6" name="Rectangle 372"/>
          <p:cNvSpPr/>
          <p:nvPr/>
        </p:nvSpPr>
        <p:spPr>
          <a:xfrm rot="18900000" flipV="1">
            <a:off x="3543517" y="-965458"/>
            <a:ext cx="13716" cy="6493219"/>
          </a:xfrm>
          <a:custGeom>
            <a:avLst/>
            <a:gdLst/>
            <a:ahLst/>
            <a:cxnLst/>
            <a:rect l="l" t="t" r="r" b="b"/>
            <a:pathLst>
              <a:path w="13716" h="6493219">
                <a:moveTo>
                  <a:pt x="0" y="6493219"/>
                </a:moveTo>
                <a:lnTo>
                  <a:pt x="13716" y="6479503"/>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7" name="Rectangle 374"/>
          <p:cNvSpPr/>
          <p:nvPr/>
        </p:nvSpPr>
        <p:spPr>
          <a:xfrm rot="18900000" flipV="1">
            <a:off x="5229889" y="-965458"/>
            <a:ext cx="13716" cy="6493220"/>
          </a:xfrm>
          <a:custGeom>
            <a:avLst/>
            <a:gdLst/>
            <a:ahLst/>
            <a:cxnLst/>
            <a:rect l="l" t="t" r="r" b="b"/>
            <a:pathLst>
              <a:path w="13716" h="6493220">
                <a:moveTo>
                  <a:pt x="0" y="6493220"/>
                </a:moveTo>
                <a:lnTo>
                  <a:pt x="13716" y="647950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8" name="Teardrop 3"/>
          <p:cNvSpPr/>
          <p:nvPr/>
        </p:nvSpPr>
        <p:spPr>
          <a:xfrm rot="5400000" flipH="1" flipV="1">
            <a:off x="64427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9" name="Oval 1608"/>
          <p:cNvSpPr/>
          <p:nvPr/>
        </p:nvSpPr>
        <p:spPr>
          <a:xfrm>
            <a:off x="71204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10" name="Teardrop 3"/>
          <p:cNvSpPr/>
          <p:nvPr/>
        </p:nvSpPr>
        <p:spPr>
          <a:xfrm rot="5400000" flipH="1" flipV="1">
            <a:off x="-148774" y="258315"/>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1"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6" y="223846"/>
                </a:cubicBezTo>
                <a:lnTo>
                  <a:pt x="221347" y="232509"/>
                </a:lnTo>
                <a:cubicBezTo>
                  <a:pt x="224389"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0"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1" y="93753"/>
                </a:cubicBezTo>
                <a:cubicBezTo>
                  <a:pt x="100880" y="69151"/>
                  <a:pt x="130228" y="53433"/>
                  <a:pt x="163247" y="53433"/>
                </a:cubicBezTo>
                <a:cubicBezTo>
                  <a:pt x="186137" y="53872"/>
                  <a:pt x="201262" y="50984"/>
                  <a:pt x="211354"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8"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1"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1" name="Oval 1610"/>
          <p:cNvSpPr/>
          <p:nvPr/>
        </p:nvSpPr>
        <p:spPr>
          <a:xfrm>
            <a:off x="3774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12" name="Teardrop 3"/>
          <p:cNvSpPr/>
          <p:nvPr/>
        </p:nvSpPr>
        <p:spPr>
          <a:xfrm rot="5400000" flipH="1" flipV="1">
            <a:off x="13875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3" name="Teardrop 3"/>
          <p:cNvSpPr/>
          <p:nvPr/>
        </p:nvSpPr>
        <p:spPr>
          <a:xfrm rot="5400000" flipH="1" flipV="1">
            <a:off x="22300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4" name="Teardrop 3"/>
          <p:cNvSpPr/>
          <p:nvPr/>
        </p:nvSpPr>
        <p:spPr>
          <a:xfrm rot="5400000" flipH="1" flipV="1">
            <a:off x="30726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5" name="Teardrop 3"/>
          <p:cNvSpPr/>
          <p:nvPr/>
        </p:nvSpPr>
        <p:spPr>
          <a:xfrm rot="5400000" flipH="1" flipV="1">
            <a:off x="39151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6" name="Teardrop 3"/>
          <p:cNvSpPr/>
          <p:nvPr/>
        </p:nvSpPr>
        <p:spPr>
          <a:xfrm rot="5400000" flipH="1" flipV="1">
            <a:off x="47576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7" name="Teardrop 3"/>
          <p:cNvSpPr/>
          <p:nvPr/>
        </p:nvSpPr>
        <p:spPr>
          <a:xfrm rot="5400000" flipH="1" flipV="1">
            <a:off x="56002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8" name="Oval 1617"/>
          <p:cNvSpPr/>
          <p:nvPr/>
        </p:nvSpPr>
        <p:spPr>
          <a:xfrm>
            <a:off x="12203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19" name="Oval 1618"/>
          <p:cNvSpPr/>
          <p:nvPr/>
        </p:nvSpPr>
        <p:spPr>
          <a:xfrm>
            <a:off x="20632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0" name="Oval 1619"/>
          <p:cNvSpPr/>
          <p:nvPr/>
        </p:nvSpPr>
        <p:spPr>
          <a:xfrm>
            <a:off x="29060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1" name="Oval 1620"/>
          <p:cNvSpPr/>
          <p:nvPr/>
        </p:nvSpPr>
        <p:spPr>
          <a:xfrm>
            <a:off x="374897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2" name="Oval 1621"/>
          <p:cNvSpPr/>
          <p:nvPr/>
        </p:nvSpPr>
        <p:spPr>
          <a:xfrm>
            <a:off x="45918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3" name="Oval 1622"/>
          <p:cNvSpPr/>
          <p:nvPr/>
        </p:nvSpPr>
        <p:spPr>
          <a:xfrm>
            <a:off x="54347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4" name="Oval 1623"/>
          <p:cNvSpPr/>
          <p:nvPr/>
        </p:nvSpPr>
        <p:spPr>
          <a:xfrm>
            <a:off x="62776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5" name="Teardrop 3"/>
          <p:cNvSpPr/>
          <p:nvPr/>
        </p:nvSpPr>
        <p:spPr>
          <a:xfrm rot="5400000" flipH="1" flipV="1">
            <a:off x="81278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26" name="Oval 1625"/>
          <p:cNvSpPr/>
          <p:nvPr/>
        </p:nvSpPr>
        <p:spPr>
          <a:xfrm>
            <a:off x="88062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7" name="Teardrop 3"/>
          <p:cNvSpPr/>
          <p:nvPr/>
        </p:nvSpPr>
        <p:spPr>
          <a:xfrm rot="5400000" flipH="1" flipV="1">
            <a:off x="72853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28" name="Oval 1627"/>
          <p:cNvSpPr/>
          <p:nvPr/>
        </p:nvSpPr>
        <p:spPr>
          <a:xfrm>
            <a:off x="796337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9" name="Teardrop 3"/>
          <p:cNvSpPr/>
          <p:nvPr/>
        </p:nvSpPr>
        <p:spPr>
          <a:xfrm rot="5400000" flipH="1" flipV="1">
            <a:off x="98129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0" name="Oval 1629"/>
          <p:cNvSpPr/>
          <p:nvPr/>
        </p:nvSpPr>
        <p:spPr>
          <a:xfrm>
            <a:off x="104920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31" name="Teardrop 3"/>
          <p:cNvSpPr/>
          <p:nvPr/>
        </p:nvSpPr>
        <p:spPr>
          <a:xfrm rot="5400000" flipH="1" flipV="1">
            <a:off x="89703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2" name="Oval 1631"/>
          <p:cNvSpPr/>
          <p:nvPr/>
        </p:nvSpPr>
        <p:spPr>
          <a:xfrm>
            <a:off x="96491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33" name="Teardrop 3"/>
          <p:cNvSpPr/>
          <p:nvPr/>
        </p:nvSpPr>
        <p:spPr>
          <a:xfrm rot="5400000" flipH="1" flipV="1">
            <a:off x="11498011"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4" name="Teardrop 3"/>
          <p:cNvSpPr/>
          <p:nvPr/>
        </p:nvSpPr>
        <p:spPr>
          <a:xfrm rot="5400000" flipH="1" flipV="1">
            <a:off x="106554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5" name="Oval 1634"/>
          <p:cNvSpPr/>
          <p:nvPr/>
        </p:nvSpPr>
        <p:spPr>
          <a:xfrm>
            <a:off x="113348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36" name="Teardrop 3"/>
          <p:cNvSpPr/>
          <p:nvPr/>
        </p:nvSpPr>
        <p:spPr>
          <a:xfrm rot="5400000" flipH="1" flipV="1">
            <a:off x="5449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7" name="Oval 1636"/>
          <p:cNvSpPr/>
          <p:nvPr/>
        </p:nvSpPr>
        <p:spPr>
          <a:xfrm>
            <a:off x="66645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8" name="Oval 167"/>
          <p:cNvSpPr/>
          <p:nvPr/>
        </p:nvSpPr>
        <p:spPr>
          <a:xfrm>
            <a:off x="0" y="331699"/>
            <a:ext cx="93942" cy="4240302"/>
          </a:xfrm>
          <a:custGeom>
            <a:avLst/>
            <a:gdLst/>
            <a:ahLst/>
            <a:cxnLst/>
            <a:rect l="l" t="t" r="r" b="b"/>
            <a:pathLst>
              <a:path w="93942" h="4240302">
                <a:moveTo>
                  <a:pt x="9066" y="4229620"/>
                </a:moveTo>
                <a:cubicBezTo>
                  <a:pt x="23324" y="4229620"/>
                  <a:pt x="36761" y="4233136"/>
                  <a:pt x="48054" y="4240302"/>
                </a:cubicBezTo>
                <a:lnTo>
                  <a:pt x="0" y="4240302"/>
                </a:lnTo>
                <a:lnTo>
                  <a:pt x="0" y="4231451"/>
                </a:lnTo>
                <a:cubicBezTo>
                  <a:pt x="2881" y="4229788"/>
                  <a:pt x="5954" y="4229620"/>
                  <a:pt x="9066" y="4229620"/>
                </a:cubicBezTo>
                <a:close/>
                <a:moveTo>
                  <a:pt x="9066" y="3380947"/>
                </a:moveTo>
                <a:cubicBezTo>
                  <a:pt x="55942" y="3380947"/>
                  <a:pt x="93942" y="3418947"/>
                  <a:pt x="93942" y="3465822"/>
                </a:cubicBezTo>
                <a:cubicBezTo>
                  <a:pt x="93942" y="3512697"/>
                  <a:pt x="55942" y="3550697"/>
                  <a:pt x="9066" y="3550697"/>
                </a:cubicBezTo>
                <a:lnTo>
                  <a:pt x="0" y="3548867"/>
                </a:lnTo>
                <a:lnTo>
                  <a:pt x="0" y="3382777"/>
                </a:lnTo>
                <a:cubicBezTo>
                  <a:pt x="2881" y="3381115"/>
                  <a:pt x="5954" y="3380947"/>
                  <a:pt x="9066" y="3380947"/>
                </a:cubicBezTo>
                <a:close/>
                <a:moveTo>
                  <a:pt x="9066" y="2536768"/>
                </a:moveTo>
                <a:cubicBezTo>
                  <a:pt x="55942" y="2536768"/>
                  <a:pt x="93942" y="2574768"/>
                  <a:pt x="93942" y="2621643"/>
                </a:cubicBezTo>
                <a:cubicBezTo>
                  <a:pt x="93942" y="2668518"/>
                  <a:pt x="55942" y="2706518"/>
                  <a:pt x="9066" y="2706518"/>
                </a:cubicBezTo>
                <a:lnTo>
                  <a:pt x="0" y="2704688"/>
                </a:lnTo>
                <a:lnTo>
                  <a:pt x="0" y="2538598"/>
                </a:lnTo>
                <a:cubicBezTo>
                  <a:pt x="2881" y="2536936"/>
                  <a:pt x="5954" y="2536768"/>
                  <a:pt x="9066" y="2536768"/>
                </a:cubicBezTo>
                <a:close/>
                <a:moveTo>
                  <a:pt x="9066" y="1688095"/>
                </a:moveTo>
                <a:cubicBezTo>
                  <a:pt x="55942" y="1688095"/>
                  <a:pt x="93942" y="1726095"/>
                  <a:pt x="93942" y="1772970"/>
                </a:cubicBezTo>
                <a:cubicBezTo>
                  <a:pt x="93942" y="1819845"/>
                  <a:pt x="55942" y="1857845"/>
                  <a:pt x="9066" y="1857845"/>
                </a:cubicBezTo>
                <a:lnTo>
                  <a:pt x="0" y="1856015"/>
                </a:lnTo>
                <a:lnTo>
                  <a:pt x="0" y="1689925"/>
                </a:lnTo>
                <a:cubicBezTo>
                  <a:pt x="2881" y="1688263"/>
                  <a:pt x="5954" y="1688095"/>
                  <a:pt x="9066" y="1688095"/>
                </a:cubicBezTo>
                <a:close/>
                <a:moveTo>
                  <a:pt x="9066" y="845498"/>
                </a:moveTo>
                <a:cubicBezTo>
                  <a:pt x="55942" y="845498"/>
                  <a:pt x="93942" y="883498"/>
                  <a:pt x="93942" y="930373"/>
                </a:cubicBezTo>
                <a:cubicBezTo>
                  <a:pt x="93942" y="977248"/>
                  <a:pt x="55942" y="1015248"/>
                  <a:pt x="9066" y="1015248"/>
                </a:cubicBezTo>
                <a:lnTo>
                  <a:pt x="0" y="1013418"/>
                </a:lnTo>
                <a:lnTo>
                  <a:pt x="0" y="847328"/>
                </a:lnTo>
                <a:cubicBezTo>
                  <a:pt x="2881" y="845666"/>
                  <a:pt x="5954" y="845498"/>
                  <a:pt x="9066" y="845498"/>
                </a:cubicBezTo>
                <a:close/>
                <a:moveTo>
                  <a:pt x="9066" y="0"/>
                </a:moveTo>
                <a:cubicBezTo>
                  <a:pt x="55942" y="0"/>
                  <a:pt x="93942" y="38000"/>
                  <a:pt x="93942" y="84875"/>
                </a:cubicBezTo>
                <a:cubicBezTo>
                  <a:pt x="93942" y="131750"/>
                  <a:pt x="55942" y="169750"/>
                  <a:pt x="9066" y="169750"/>
                </a:cubicBezTo>
                <a:lnTo>
                  <a:pt x="0" y="167920"/>
                </a:lnTo>
                <a:lnTo>
                  <a:pt x="0" y="1830"/>
                </a:lnTo>
                <a:cubicBezTo>
                  <a:pt x="2881" y="167"/>
                  <a:pt x="5954" y="0"/>
                  <a:pt x="906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9" name="Oval 1638"/>
          <p:cNvSpPr/>
          <p:nvPr/>
        </p:nvSpPr>
        <p:spPr>
          <a:xfrm>
            <a:off x="7667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0" name="Oval 1639"/>
          <p:cNvSpPr/>
          <p:nvPr/>
        </p:nvSpPr>
        <p:spPr>
          <a:xfrm>
            <a:off x="16092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1" name="Oval 1640"/>
          <p:cNvSpPr/>
          <p:nvPr/>
        </p:nvSpPr>
        <p:spPr>
          <a:xfrm>
            <a:off x="24518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2" name="Oval 1641"/>
          <p:cNvSpPr/>
          <p:nvPr/>
        </p:nvSpPr>
        <p:spPr>
          <a:xfrm>
            <a:off x="32943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3" name="Oval 1642"/>
          <p:cNvSpPr/>
          <p:nvPr/>
        </p:nvSpPr>
        <p:spPr>
          <a:xfrm>
            <a:off x="41368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4" name="Oval 1643"/>
          <p:cNvSpPr/>
          <p:nvPr/>
        </p:nvSpPr>
        <p:spPr>
          <a:xfrm>
            <a:off x="49794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5" name="Oval 1644"/>
          <p:cNvSpPr/>
          <p:nvPr/>
        </p:nvSpPr>
        <p:spPr>
          <a:xfrm>
            <a:off x="58219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6" name="Oval 1645"/>
          <p:cNvSpPr/>
          <p:nvPr/>
        </p:nvSpPr>
        <p:spPr>
          <a:xfrm>
            <a:off x="83495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7" name="Oval 1646"/>
          <p:cNvSpPr/>
          <p:nvPr/>
        </p:nvSpPr>
        <p:spPr>
          <a:xfrm>
            <a:off x="75070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8" name="Oval 1647"/>
          <p:cNvSpPr/>
          <p:nvPr/>
        </p:nvSpPr>
        <p:spPr>
          <a:xfrm>
            <a:off x="100346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9" name="Oval 1648"/>
          <p:cNvSpPr/>
          <p:nvPr/>
        </p:nvSpPr>
        <p:spPr>
          <a:xfrm>
            <a:off x="91921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0" name="Oval 1649"/>
          <p:cNvSpPr/>
          <p:nvPr/>
        </p:nvSpPr>
        <p:spPr>
          <a:xfrm>
            <a:off x="11719750"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1" name="Oval 1650"/>
          <p:cNvSpPr/>
          <p:nvPr/>
        </p:nvSpPr>
        <p:spPr>
          <a:xfrm>
            <a:off x="108772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2" name="Teardrop 3"/>
          <p:cNvSpPr/>
          <p:nvPr/>
        </p:nvSpPr>
        <p:spPr>
          <a:xfrm rot="5400000" flipH="1" flipV="1">
            <a:off x="60211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3" name="Teardrop 3"/>
          <p:cNvSpPr/>
          <p:nvPr/>
        </p:nvSpPr>
        <p:spPr>
          <a:xfrm rot="5400000" flipH="1" flipV="1">
            <a:off x="9659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4" name="Teardrop 3"/>
          <p:cNvSpPr/>
          <p:nvPr/>
        </p:nvSpPr>
        <p:spPr>
          <a:xfrm rot="5400000" flipH="1" flipV="1">
            <a:off x="18084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5" name="Teardrop 3"/>
          <p:cNvSpPr/>
          <p:nvPr/>
        </p:nvSpPr>
        <p:spPr>
          <a:xfrm rot="5400000" flipH="1" flipV="1">
            <a:off x="26510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6" name="Teardrop 3"/>
          <p:cNvSpPr/>
          <p:nvPr/>
        </p:nvSpPr>
        <p:spPr>
          <a:xfrm rot="5400000" flipH="1" flipV="1">
            <a:off x="34935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7" name="Teardrop 3"/>
          <p:cNvSpPr/>
          <p:nvPr/>
        </p:nvSpPr>
        <p:spPr>
          <a:xfrm rot="5400000" flipH="1" flipV="1">
            <a:off x="43361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8" name="Teardrop 3"/>
          <p:cNvSpPr/>
          <p:nvPr/>
        </p:nvSpPr>
        <p:spPr>
          <a:xfrm rot="5400000" flipH="1" flipV="1">
            <a:off x="51786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9" name="Teardrop 3"/>
          <p:cNvSpPr/>
          <p:nvPr/>
        </p:nvSpPr>
        <p:spPr>
          <a:xfrm rot="5400000" flipH="1" flipV="1">
            <a:off x="77062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0" name="Teardrop 3"/>
          <p:cNvSpPr/>
          <p:nvPr/>
        </p:nvSpPr>
        <p:spPr>
          <a:xfrm rot="5400000" flipH="1" flipV="1">
            <a:off x="68637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1" name="Teardrop 3"/>
          <p:cNvSpPr/>
          <p:nvPr/>
        </p:nvSpPr>
        <p:spPr>
          <a:xfrm rot="5400000" flipH="1" flipV="1">
            <a:off x="93913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2" name="Teardrop 3"/>
          <p:cNvSpPr/>
          <p:nvPr/>
        </p:nvSpPr>
        <p:spPr>
          <a:xfrm rot="5400000" flipH="1" flipV="1">
            <a:off x="85488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3" name="Teardrop 3"/>
          <p:cNvSpPr/>
          <p:nvPr/>
        </p:nvSpPr>
        <p:spPr>
          <a:xfrm rot="5400000" flipH="1" flipV="1">
            <a:off x="11076421"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4" name="Teardrop 3"/>
          <p:cNvSpPr/>
          <p:nvPr/>
        </p:nvSpPr>
        <p:spPr>
          <a:xfrm rot="5400000" flipH="1" flipV="1">
            <a:off x="102338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5" name="Teardrop 3"/>
          <p:cNvSpPr/>
          <p:nvPr/>
        </p:nvSpPr>
        <p:spPr>
          <a:xfrm rot="5400000" flipH="1" flipV="1">
            <a:off x="1234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6" name="Teardrop 3"/>
          <p:cNvSpPr/>
          <p:nvPr/>
        </p:nvSpPr>
        <p:spPr>
          <a:xfrm rot="5400000" flipH="1" flipV="1">
            <a:off x="11760003" y="685578"/>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69"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7" name="Oval 1666"/>
          <p:cNvSpPr/>
          <p:nvPr/>
        </p:nvSpPr>
        <p:spPr>
          <a:xfrm>
            <a:off x="70866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8" name="Oval 1667"/>
          <p:cNvSpPr/>
          <p:nvPr/>
        </p:nvSpPr>
        <p:spPr>
          <a:xfrm>
            <a:off x="3463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9" name="Oval 1668"/>
          <p:cNvSpPr/>
          <p:nvPr/>
        </p:nvSpPr>
        <p:spPr>
          <a:xfrm>
            <a:off x="11888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0" name="Oval 1669"/>
          <p:cNvSpPr/>
          <p:nvPr/>
        </p:nvSpPr>
        <p:spPr>
          <a:xfrm>
            <a:off x="20314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1" name="Oval 1670"/>
          <p:cNvSpPr/>
          <p:nvPr/>
        </p:nvSpPr>
        <p:spPr>
          <a:xfrm>
            <a:off x="28739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2" name="Oval 1671"/>
          <p:cNvSpPr/>
          <p:nvPr/>
        </p:nvSpPr>
        <p:spPr>
          <a:xfrm>
            <a:off x="37164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3" name="Oval 1672"/>
          <p:cNvSpPr/>
          <p:nvPr/>
        </p:nvSpPr>
        <p:spPr>
          <a:xfrm>
            <a:off x="45590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4" name="Oval 1673"/>
          <p:cNvSpPr/>
          <p:nvPr/>
        </p:nvSpPr>
        <p:spPr>
          <a:xfrm>
            <a:off x="54015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5" name="Oval 1674"/>
          <p:cNvSpPr/>
          <p:nvPr/>
        </p:nvSpPr>
        <p:spPr>
          <a:xfrm>
            <a:off x="62441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6" name="Oval 1675"/>
          <p:cNvSpPr/>
          <p:nvPr/>
        </p:nvSpPr>
        <p:spPr>
          <a:xfrm>
            <a:off x="87717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7" name="Oval 1676"/>
          <p:cNvSpPr/>
          <p:nvPr/>
        </p:nvSpPr>
        <p:spPr>
          <a:xfrm>
            <a:off x="79291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8" name="Oval 1677"/>
          <p:cNvSpPr/>
          <p:nvPr/>
        </p:nvSpPr>
        <p:spPr>
          <a:xfrm>
            <a:off x="104568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9" name="Oval 1678"/>
          <p:cNvSpPr/>
          <p:nvPr/>
        </p:nvSpPr>
        <p:spPr>
          <a:xfrm>
            <a:off x="96142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0" name="Oval 860"/>
          <p:cNvSpPr/>
          <p:nvPr/>
        </p:nvSpPr>
        <p:spPr>
          <a:xfrm>
            <a:off x="12141892" y="758852"/>
            <a:ext cx="50109" cy="3538433"/>
          </a:xfrm>
          <a:custGeom>
            <a:avLst/>
            <a:gdLst/>
            <a:ahLst/>
            <a:cxnLst/>
            <a:rect l="l" t="t" r="r" b="b"/>
            <a:pathLst>
              <a:path w="50109" h="3538433">
                <a:moveTo>
                  <a:pt x="50109" y="3384355"/>
                </a:moveTo>
                <a:lnTo>
                  <a:pt x="50109" y="3538433"/>
                </a:lnTo>
                <a:cubicBezTo>
                  <a:pt x="20497" y="3525461"/>
                  <a:pt x="0" y="3495821"/>
                  <a:pt x="0" y="3461394"/>
                </a:cubicBezTo>
                <a:cubicBezTo>
                  <a:pt x="0" y="3426967"/>
                  <a:pt x="20497" y="3397327"/>
                  <a:pt x="50109" y="3384355"/>
                </a:cubicBezTo>
                <a:close/>
                <a:moveTo>
                  <a:pt x="50109" y="2538350"/>
                </a:moveTo>
                <a:lnTo>
                  <a:pt x="50109" y="2692428"/>
                </a:lnTo>
                <a:cubicBezTo>
                  <a:pt x="20497" y="2679456"/>
                  <a:pt x="0" y="2649816"/>
                  <a:pt x="0" y="2615389"/>
                </a:cubicBezTo>
                <a:cubicBezTo>
                  <a:pt x="0" y="2580962"/>
                  <a:pt x="20497" y="2551322"/>
                  <a:pt x="50109" y="2538350"/>
                </a:cubicBezTo>
                <a:close/>
                <a:moveTo>
                  <a:pt x="50109" y="1688095"/>
                </a:moveTo>
                <a:lnTo>
                  <a:pt x="50109" y="1842173"/>
                </a:lnTo>
                <a:cubicBezTo>
                  <a:pt x="20497" y="1829201"/>
                  <a:pt x="0" y="1799561"/>
                  <a:pt x="0" y="1765134"/>
                </a:cubicBezTo>
                <a:cubicBezTo>
                  <a:pt x="0" y="1730707"/>
                  <a:pt x="20497" y="1701067"/>
                  <a:pt x="50109" y="1688095"/>
                </a:cubicBezTo>
                <a:close/>
                <a:moveTo>
                  <a:pt x="50109" y="845498"/>
                </a:moveTo>
                <a:lnTo>
                  <a:pt x="50109" y="999576"/>
                </a:lnTo>
                <a:cubicBezTo>
                  <a:pt x="20497" y="986604"/>
                  <a:pt x="0" y="956964"/>
                  <a:pt x="0" y="922537"/>
                </a:cubicBezTo>
                <a:cubicBezTo>
                  <a:pt x="0" y="888110"/>
                  <a:pt x="20497" y="858470"/>
                  <a:pt x="50109" y="845498"/>
                </a:cubicBezTo>
                <a:close/>
                <a:moveTo>
                  <a:pt x="50109" y="0"/>
                </a:moveTo>
                <a:lnTo>
                  <a:pt x="50109" y="154078"/>
                </a:lnTo>
                <a:cubicBezTo>
                  <a:pt x="20497" y="141106"/>
                  <a:pt x="0" y="111466"/>
                  <a:pt x="0" y="77039"/>
                </a:cubicBezTo>
                <a:cubicBezTo>
                  <a:pt x="0" y="42612"/>
                  <a:pt x="20497" y="12972"/>
                  <a:pt x="5010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1" name="Oval 1680"/>
          <p:cNvSpPr/>
          <p:nvPr/>
        </p:nvSpPr>
        <p:spPr>
          <a:xfrm>
            <a:off x="112993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2" name="Teardrop 3"/>
          <p:cNvSpPr/>
          <p:nvPr/>
        </p:nvSpPr>
        <p:spPr>
          <a:xfrm rot="5400000" flipH="1" flipV="1">
            <a:off x="617401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3" name="Teardrop 3"/>
          <p:cNvSpPr/>
          <p:nvPr/>
        </p:nvSpPr>
        <p:spPr>
          <a:xfrm rot="5400000" flipH="1" flipV="1">
            <a:off x="11187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699"/>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8"/>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4" name="Teardrop 3"/>
          <p:cNvSpPr/>
          <p:nvPr/>
        </p:nvSpPr>
        <p:spPr>
          <a:xfrm rot="5400000" flipH="1" flipV="1">
            <a:off x="19613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5" name="Teardrop 3"/>
          <p:cNvSpPr/>
          <p:nvPr/>
        </p:nvSpPr>
        <p:spPr>
          <a:xfrm rot="5400000" flipH="1" flipV="1">
            <a:off x="280385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6" name="Teardrop 3"/>
          <p:cNvSpPr/>
          <p:nvPr/>
        </p:nvSpPr>
        <p:spPr>
          <a:xfrm rot="5400000" flipH="1" flipV="1">
            <a:off x="364639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7" name="Teardrop 3"/>
          <p:cNvSpPr/>
          <p:nvPr/>
        </p:nvSpPr>
        <p:spPr>
          <a:xfrm rot="5400000" flipH="1" flipV="1">
            <a:off x="448893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8" name="Teardrop 3"/>
          <p:cNvSpPr/>
          <p:nvPr/>
        </p:nvSpPr>
        <p:spPr>
          <a:xfrm rot="5400000" flipH="1" flipV="1">
            <a:off x="533147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9" name="Teardrop 3"/>
          <p:cNvSpPr/>
          <p:nvPr/>
        </p:nvSpPr>
        <p:spPr>
          <a:xfrm rot="5400000" flipH="1" flipV="1">
            <a:off x="785909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0" name="Teardrop 3"/>
          <p:cNvSpPr/>
          <p:nvPr/>
        </p:nvSpPr>
        <p:spPr>
          <a:xfrm rot="5400000" flipH="1" flipV="1">
            <a:off x="701655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1" name="Teardrop 3"/>
          <p:cNvSpPr/>
          <p:nvPr/>
        </p:nvSpPr>
        <p:spPr>
          <a:xfrm rot="5400000" flipH="1" flipV="1">
            <a:off x="95441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2" name="Teardrop 3"/>
          <p:cNvSpPr/>
          <p:nvPr/>
        </p:nvSpPr>
        <p:spPr>
          <a:xfrm rot="5400000" flipH="1" flipV="1">
            <a:off x="87016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3" name="Teardrop 3"/>
          <p:cNvSpPr/>
          <p:nvPr/>
        </p:nvSpPr>
        <p:spPr>
          <a:xfrm rot="5400000" flipH="1" flipV="1">
            <a:off x="11229252"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4" name="Teardrop 3"/>
          <p:cNvSpPr/>
          <p:nvPr/>
        </p:nvSpPr>
        <p:spPr>
          <a:xfrm rot="5400000" flipH="1" flipV="1">
            <a:off x="103867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5" name="Teardrop 3"/>
          <p:cNvSpPr/>
          <p:nvPr/>
        </p:nvSpPr>
        <p:spPr>
          <a:xfrm rot="5400000" flipH="1" flipV="1">
            <a:off x="2762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8"/>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2"/>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6" name="Teardrop 3"/>
          <p:cNvSpPr/>
          <p:nvPr/>
        </p:nvSpPr>
        <p:spPr>
          <a:xfrm rot="5400000" flipH="1" flipV="1">
            <a:off x="11908617" y="4923"/>
            <a:ext cx="298552" cy="268215"/>
          </a:xfrm>
          <a:custGeom>
            <a:avLst/>
            <a:gdLst/>
            <a:ahLst/>
            <a:cxnLst/>
            <a:rect l="l" t="t" r="r" b="b"/>
            <a:pathLst>
              <a:path w="298552"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298552" y="138"/>
                </a:moveTo>
                <a:lnTo>
                  <a:pt x="298552" y="11636"/>
                </a:lnTo>
                <a:cubicBezTo>
                  <a:pt x="298344" y="11511"/>
                  <a:pt x="298133" y="11506"/>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4" y="189232"/>
                  <a:pt x="256525" y="205210"/>
                  <a:pt x="272877" y="215167"/>
                </a:cubicBezTo>
                <a:lnTo>
                  <a:pt x="298552" y="215277"/>
                </a:lnTo>
                <a:lnTo>
                  <a:pt x="298552" y="221928"/>
                </a:lnTo>
                <a:cubicBezTo>
                  <a:pt x="276711" y="221632"/>
                  <a:pt x="254816" y="229876"/>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0"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cubicBezTo>
                  <a:pt x="99420" y="72140"/>
                  <a:pt x="124170" y="61435"/>
                  <a:pt x="151420" y="61435"/>
                </a:cubicBezTo>
                <a:cubicBezTo>
                  <a:pt x="170023" y="61435"/>
                  <a:pt x="187461" y="66424"/>
                  <a:pt x="202250" y="75515"/>
                </a:cubicBezTo>
                <a:cubicBezTo>
                  <a:pt x="206323" y="58635"/>
                  <a:pt x="215129" y="42758"/>
                  <a:pt x="228297" y="29591"/>
                </a:cubicBezTo>
                <a:cubicBezTo>
                  <a:pt x="247566" y="10322"/>
                  <a:pt x="272636" y="391"/>
                  <a:pt x="297890" y="0"/>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7" name="Oval 881"/>
          <p:cNvSpPr/>
          <p:nvPr/>
        </p:nvSpPr>
        <p:spPr>
          <a:xfrm>
            <a:off x="34633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8" name="Oval 882"/>
          <p:cNvSpPr/>
          <p:nvPr/>
        </p:nvSpPr>
        <p:spPr>
          <a:xfrm>
            <a:off x="118887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9" name="Oval 883"/>
          <p:cNvSpPr/>
          <p:nvPr/>
        </p:nvSpPr>
        <p:spPr>
          <a:xfrm>
            <a:off x="2031413" y="-10245"/>
            <a:ext cx="10160587" cy="84875"/>
          </a:xfrm>
          <a:custGeom>
            <a:avLst/>
            <a:gdLst/>
            <a:ahLst/>
            <a:cxnLst/>
            <a:rect l="l" t="t" r="r" b="b"/>
            <a:pathLst>
              <a:path w="10160587" h="84875">
                <a:moveTo>
                  <a:pt x="10110479" y="0"/>
                </a:moveTo>
                <a:lnTo>
                  <a:pt x="10160587" y="0"/>
                </a:lnTo>
                <a:lnTo>
                  <a:pt x="10160587" y="77038"/>
                </a:lnTo>
                <a:cubicBezTo>
                  <a:pt x="10130976" y="64066"/>
                  <a:pt x="10110479" y="34427"/>
                  <a:pt x="10110479" y="0"/>
                </a:cubicBezTo>
                <a:close/>
                <a:moveTo>
                  <a:pt x="9267940" y="0"/>
                </a:moveTo>
                <a:lnTo>
                  <a:pt x="9437692" y="0"/>
                </a:lnTo>
                <a:cubicBezTo>
                  <a:pt x="9437692" y="46875"/>
                  <a:pt x="9399692" y="84875"/>
                  <a:pt x="9352816" y="84875"/>
                </a:cubicBezTo>
                <a:cubicBezTo>
                  <a:pt x="9305940" y="84875"/>
                  <a:pt x="9267940" y="46875"/>
                  <a:pt x="9267940" y="0"/>
                </a:cubicBezTo>
                <a:close/>
                <a:moveTo>
                  <a:pt x="8425400" y="0"/>
                </a:moveTo>
                <a:lnTo>
                  <a:pt x="8595152" y="0"/>
                </a:lnTo>
                <a:cubicBezTo>
                  <a:pt x="8595152" y="46875"/>
                  <a:pt x="8557152" y="84875"/>
                  <a:pt x="8510276" y="84875"/>
                </a:cubicBezTo>
                <a:cubicBezTo>
                  <a:pt x="8463400" y="84875"/>
                  <a:pt x="8425400" y="46875"/>
                  <a:pt x="8425400" y="0"/>
                </a:cubicBezTo>
                <a:close/>
                <a:moveTo>
                  <a:pt x="7582860" y="0"/>
                </a:moveTo>
                <a:lnTo>
                  <a:pt x="7752612" y="0"/>
                </a:lnTo>
                <a:cubicBezTo>
                  <a:pt x="7752612" y="46875"/>
                  <a:pt x="7714612" y="84875"/>
                  <a:pt x="7667736" y="84875"/>
                </a:cubicBezTo>
                <a:cubicBezTo>
                  <a:pt x="7620860" y="84875"/>
                  <a:pt x="7582860" y="46875"/>
                  <a:pt x="7582860" y="0"/>
                </a:cubicBezTo>
                <a:close/>
                <a:moveTo>
                  <a:pt x="6740320" y="0"/>
                </a:moveTo>
                <a:lnTo>
                  <a:pt x="6910072" y="0"/>
                </a:lnTo>
                <a:cubicBezTo>
                  <a:pt x="6910072" y="46875"/>
                  <a:pt x="6872072" y="84875"/>
                  <a:pt x="6825196" y="84875"/>
                </a:cubicBezTo>
                <a:cubicBezTo>
                  <a:pt x="6778320" y="84875"/>
                  <a:pt x="6740320" y="46875"/>
                  <a:pt x="6740320" y="0"/>
                </a:cubicBezTo>
                <a:close/>
                <a:moveTo>
                  <a:pt x="5897780" y="0"/>
                </a:moveTo>
                <a:lnTo>
                  <a:pt x="6067532" y="0"/>
                </a:lnTo>
                <a:cubicBezTo>
                  <a:pt x="6067532" y="46875"/>
                  <a:pt x="6029532" y="84875"/>
                  <a:pt x="5982656" y="84875"/>
                </a:cubicBezTo>
                <a:cubicBezTo>
                  <a:pt x="5935780" y="84875"/>
                  <a:pt x="5897780" y="46875"/>
                  <a:pt x="5897780" y="0"/>
                </a:cubicBezTo>
                <a:close/>
                <a:moveTo>
                  <a:pt x="5055240" y="0"/>
                </a:moveTo>
                <a:lnTo>
                  <a:pt x="5224992" y="0"/>
                </a:lnTo>
                <a:cubicBezTo>
                  <a:pt x="5224992" y="46875"/>
                  <a:pt x="5186992" y="84875"/>
                  <a:pt x="5140116" y="84875"/>
                </a:cubicBezTo>
                <a:cubicBezTo>
                  <a:pt x="5093240" y="84875"/>
                  <a:pt x="5055240" y="46875"/>
                  <a:pt x="5055240" y="0"/>
                </a:cubicBezTo>
                <a:close/>
                <a:moveTo>
                  <a:pt x="4212700" y="0"/>
                </a:moveTo>
                <a:lnTo>
                  <a:pt x="4382452" y="0"/>
                </a:lnTo>
                <a:cubicBezTo>
                  <a:pt x="4382452" y="46875"/>
                  <a:pt x="4344452" y="84875"/>
                  <a:pt x="4297576" y="84875"/>
                </a:cubicBezTo>
                <a:cubicBezTo>
                  <a:pt x="4250700" y="84875"/>
                  <a:pt x="4212700" y="46875"/>
                  <a:pt x="4212700" y="0"/>
                </a:cubicBezTo>
                <a:close/>
                <a:moveTo>
                  <a:pt x="3370160" y="0"/>
                </a:moveTo>
                <a:lnTo>
                  <a:pt x="3539912" y="0"/>
                </a:lnTo>
                <a:cubicBezTo>
                  <a:pt x="3539912" y="46875"/>
                  <a:pt x="3501912" y="84875"/>
                  <a:pt x="3455036" y="84875"/>
                </a:cubicBezTo>
                <a:cubicBezTo>
                  <a:pt x="3408160" y="84875"/>
                  <a:pt x="3370160" y="46875"/>
                  <a:pt x="3370160" y="0"/>
                </a:cubicBezTo>
                <a:close/>
                <a:moveTo>
                  <a:pt x="2527620" y="0"/>
                </a:moveTo>
                <a:lnTo>
                  <a:pt x="2697372" y="0"/>
                </a:lnTo>
                <a:cubicBezTo>
                  <a:pt x="2697372" y="46875"/>
                  <a:pt x="2659372" y="84875"/>
                  <a:pt x="2612496" y="84875"/>
                </a:cubicBezTo>
                <a:cubicBezTo>
                  <a:pt x="2565620" y="84875"/>
                  <a:pt x="2527620" y="46875"/>
                  <a:pt x="2527620" y="0"/>
                </a:cubicBezTo>
                <a:close/>
                <a:moveTo>
                  <a:pt x="1685080" y="0"/>
                </a:moveTo>
                <a:lnTo>
                  <a:pt x="1854832" y="0"/>
                </a:lnTo>
                <a:cubicBezTo>
                  <a:pt x="1854832" y="46875"/>
                  <a:pt x="1816832" y="84875"/>
                  <a:pt x="1769956" y="84875"/>
                </a:cubicBezTo>
                <a:cubicBezTo>
                  <a:pt x="1723080" y="84875"/>
                  <a:pt x="1685080" y="46875"/>
                  <a:pt x="1685080" y="0"/>
                </a:cubicBezTo>
                <a:close/>
                <a:moveTo>
                  <a:pt x="842540" y="0"/>
                </a:moveTo>
                <a:lnTo>
                  <a:pt x="1012292" y="0"/>
                </a:lnTo>
                <a:cubicBezTo>
                  <a:pt x="1012292" y="46875"/>
                  <a:pt x="974292" y="84875"/>
                  <a:pt x="927416" y="84875"/>
                </a:cubicBezTo>
                <a:cubicBezTo>
                  <a:pt x="880540" y="84875"/>
                  <a:pt x="842540" y="46875"/>
                  <a:pt x="842540" y="0"/>
                </a:cubicBezTo>
                <a:close/>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0" name="Teardrop 3"/>
          <p:cNvSpPr/>
          <p:nvPr/>
        </p:nvSpPr>
        <p:spPr>
          <a:xfrm rot="5400000" flipH="1" flipV="1">
            <a:off x="64427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1" name="Oval 1700"/>
          <p:cNvSpPr/>
          <p:nvPr/>
        </p:nvSpPr>
        <p:spPr>
          <a:xfrm>
            <a:off x="71204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02" name="Teardrop 3"/>
          <p:cNvSpPr/>
          <p:nvPr/>
        </p:nvSpPr>
        <p:spPr>
          <a:xfrm rot="5400000" flipH="1" flipV="1">
            <a:off x="-148774" y="110381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3" name="Oval 1702"/>
          <p:cNvSpPr/>
          <p:nvPr/>
        </p:nvSpPr>
        <p:spPr>
          <a:xfrm>
            <a:off x="3774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04" name="Teardrop 3"/>
          <p:cNvSpPr/>
          <p:nvPr/>
        </p:nvSpPr>
        <p:spPr>
          <a:xfrm rot="5400000" flipH="1" flipV="1">
            <a:off x="13875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5" name="Teardrop 3"/>
          <p:cNvSpPr/>
          <p:nvPr/>
        </p:nvSpPr>
        <p:spPr>
          <a:xfrm rot="5400000" flipH="1" flipV="1">
            <a:off x="22300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6" name="Teardrop 3"/>
          <p:cNvSpPr/>
          <p:nvPr/>
        </p:nvSpPr>
        <p:spPr>
          <a:xfrm rot="5400000" flipH="1" flipV="1">
            <a:off x="30726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7" name="Teardrop 3"/>
          <p:cNvSpPr/>
          <p:nvPr/>
        </p:nvSpPr>
        <p:spPr>
          <a:xfrm rot="5400000" flipH="1" flipV="1">
            <a:off x="39151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8" name="Teardrop 3"/>
          <p:cNvSpPr/>
          <p:nvPr/>
        </p:nvSpPr>
        <p:spPr>
          <a:xfrm rot="5400000" flipH="1" flipV="1">
            <a:off x="47576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9" name="Teardrop 3"/>
          <p:cNvSpPr/>
          <p:nvPr/>
        </p:nvSpPr>
        <p:spPr>
          <a:xfrm rot="5400000" flipH="1" flipV="1">
            <a:off x="56002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10" name="Oval 1709"/>
          <p:cNvSpPr/>
          <p:nvPr/>
        </p:nvSpPr>
        <p:spPr>
          <a:xfrm>
            <a:off x="12203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1" name="Oval 1710"/>
          <p:cNvSpPr/>
          <p:nvPr/>
        </p:nvSpPr>
        <p:spPr>
          <a:xfrm>
            <a:off x="20632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2" name="Oval 1711"/>
          <p:cNvSpPr/>
          <p:nvPr/>
        </p:nvSpPr>
        <p:spPr>
          <a:xfrm>
            <a:off x="29060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3" name="Oval 1712"/>
          <p:cNvSpPr/>
          <p:nvPr/>
        </p:nvSpPr>
        <p:spPr>
          <a:xfrm>
            <a:off x="374897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4" name="Oval 1713"/>
          <p:cNvSpPr/>
          <p:nvPr/>
        </p:nvSpPr>
        <p:spPr>
          <a:xfrm>
            <a:off x="45918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5" name="Oval 1714"/>
          <p:cNvSpPr/>
          <p:nvPr/>
        </p:nvSpPr>
        <p:spPr>
          <a:xfrm>
            <a:off x="54347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6" name="Oval 1715"/>
          <p:cNvSpPr/>
          <p:nvPr/>
        </p:nvSpPr>
        <p:spPr>
          <a:xfrm>
            <a:off x="62776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7" name="Teardrop 3"/>
          <p:cNvSpPr/>
          <p:nvPr/>
        </p:nvSpPr>
        <p:spPr>
          <a:xfrm rot="5400000" flipH="1" flipV="1">
            <a:off x="81278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18" name="Oval 1717"/>
          <p:cNvSpPr/>
          <p:nvPr/>
        </p:nvSpPr>
        <p:spPr>
          <a:xfrm>
            <a:off x="88062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9" name="Teardrop 3"/>
          <p:cNvSpPr/>
          <p:nvPr/>
        </p:nvSpPr>
        <p:spPr>
          <a:xfrm rot="5400000" flipH="1" flipV="1">
            <a:off x="72853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0" name="Oval 1719"/>
          <p:cNvSpPr/>
          <p:nvPr/>
        </p:nvSpPr>
        <p:spPr>
          <a:xfrm>
            <a:off x="796337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1" name="Teardrop 3"/>
          <p:cNvSpPr/>
          <p:nvPr/>
        </p:nvSpPr>
        <p:spPr>
          <a:xfrm rot="5400000" flipH="1" flipV="1">
            <a:off x="98129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2" name="Oval 1721"/>
          <p:cNvSpPr/>
          <p:nvPr/>
        </p:nvSpPr>
        <p:spPr>
          <a:xfrm>
            <a:off x="104920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3" name="Teardrop 3"/>
          <p:cNvSpPr/>
          <p:nvPr/>
        </p:nvSpPr>
        <p:spPr>
          <a:xfrm rot="5400000" flipH="1" flipV="1">
            <a:off x="89703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4" name="Oval 1723"/>
          <p:cNvSpPr/>
          <p:nvPr/>
        </p:nvSpPr>
        <p:spPr>
          <a:xfrm>
            <a:off x="96491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5" name="Teardrop 3"/>
          <p:cNvSpPr/>
          <p:nvPr/>
        </p:nvSpPr>
        <p:spPr>
          <a:xfrm rot="5400000" flipH="1" flipV="1">
            <a:off x="11498011"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6" name="Teardrop 3"/>
          <p:cNvSpPr/>
          <p:nvPr/>
        </p:nvSpPr>
        <p:spPr>
          <a:xfrm rot="5400000" flipH="1" flipV="1">
            <a:off x="106554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7" name="Oval 1726"/>
          <p:cNvSpPr/>
          <p:nvPr/>
        </p:nvSpPr>
        <p:spPr>
          <a:xfrm>
            <a:off x="113348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8" name="Teardrop 3"/>
          <p:cNvSpPr/>
          <p:nvPr/>
        </p:nvSpPr>
        <p:spPr>
          <a:xfrm rot="5400000" flipH="1" flipV="1">
            <a:off x="5449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9" name="Oval 1728"/>
          <p:cNvSpPr/>
          <p:nvPr/>
        </p:nvSpPr>
        <p:spPr>
          <a:xfrm>
            <a:off x="66645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0" name="Oval 1729"/>
          <p:cNvSpPr/>
          <p:nvPr/>
        </p:nvSpPr>
        <p:spPr>
          <a:xfrm>
            <a:off x="7667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1" name="Oval 1730"/>
          <p:cNvSpPr/>
          <p:nvPr/>
        </p:nvSpPr>
        <p:spPr>
          <a:xfrm>
            <a:off x="16092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2" name="Oval 1731"/>
          <p:cNvSpPr/>
          <p:nvPr/>
        </p:nvSpPr>
        <p:spPr>
          <a:xfrm>
            <a:off x="24518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3" name="Oval 1732"/>
          <p:cNvSpPr/>
          <p:nvPr/>
        </p:nvSpPr>
        <p:spPr>
          <a:xfrm>
            <a:off x="32943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4" name="Oval 1733"/>
          <p:cNvSpPr/>
          <p:nvPr/>
        </p:nvSpPr>
        <p:spPr>
          <a:xfrm>
            <a:off x="41368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5" name="Oval 1734"/>
          <p:cNvSpPr/>
          <p:nvPr/>
        </p:nvSpPr>
        <p:spPr>
          <a:xfrm>
            <a:off x="49794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6" name="Oval 1735"/>
          <p:cNvSpPr/>
          <p:nvPr/>
        </p:nvSpPr>
        <p:spPr>
          <a:xfrm>
            <a:off x="58219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7" name="Oval 1736"/>
          <p:cNvSpPr/>
          <p:nvPr/>
        </p:nvSpPr>
        <p:spPr>
          <a:xfrm>
            <a:off x="83495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8" name="Oval 1737"/>
          <p:cNvSpPr/>
          <p:nvPr/>
        </p:nvSpPr>
        <p:spPr>
          <a:xfrm>
            <a:off x="75070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9" name="Oval 1738"/>
          <p:cNvSpPr/>
          <p:nvPr/>
        </p:nvSpPr>
        <p:spPr>
          <a:xfrm>
            <a:off x="100346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0" name="Oval 1739"/>
          <p:cNvSpPr/>
          <p:nvPr/>
        </p:nvSpPr>
        <p:spPr>
          <a:xfrm>
            <a:off x="91921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1" name="Oval 1740"/>
          <p:cNvSpPr/>
          <p:nvPr/>
        </p:nvSpPr>
        <p:spPr>
          <a:xfrm>
            <a:off x="11719750"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2" name="Oval 1741"/>
          <p:cNvSpPr/>
          <p:nvPr/>
        </p:nvSpPr>
        <p:spPr>
          <a:xfrm>
            <a:off x="108772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3" name="Teardrop 3"/>
          <p:cNvSpPr/>
          <p:nvPr/>
        </p:nvSpPr>
        <p:spPr>
          <a:xfrm rot="5400000" flipH="1" flipV="1">
            <a:off x="60211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4" name="Teardrop 3"/>
          <p:cNvSpPr/>
          <p:nvPr/>
        </p:nvSpPr>
        <p:spPr>
          <a:xfrm rot="5400000" flipH="1" flipV="1">
            <a:off x="9659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5" name="Teardrop 3"/>
          <p:cNvSpPr/>
          <p:nvPr/>
        </p:nvSpPr>
        <p:spPr>
          <a:xfrm rot="5400000" flipH="1" flipV="1">
            <a:off x="18084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6" name="Teardrop 3"/>
          <p:cNvSpPr/>
          <p:nvPr/>
        </p:nvSpPr>
        <p:spPr>
          <a:xfrm rot="5400000" flipH="1" flipV="1">
            <a:off x="26510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7" name="Teardrop 3"/>
          <p:cNvSpPr/>
          <p:nvPr/>
        </p:nvSpPr>
        <p:spPr>
          <a:xfrm rot="5400000" flipH="1" flipV="1">
            <a:off x="34935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8" name="Teardrop 3"/>
          <p:cNvSpPr/>
          <p:nvPr/>
        </p:nvSpPr>
        <p:spPr>
          <a:xfrm rot="5400000" flipH="1" flipV="1">
            <a:off x="43361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9" name="Teardrop 3"/>
          <p:cNvSpPr/>
          <p:nvPr/>
        </p:nvSpPr>
        <p:spPr>
          <a:xfrm rot="5400000" flipH="1" flipV="1">
            <a:off x="51786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0" name="Teardrop 3"/>
          <p:cNvSpPr/>
          <p:nvPr/>
        </p:nvSpPr>
        <p:spPr>
          <a:xfrm rot="5400000" flipH="1" flipV="1">
            <a:off x="77062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1" name="Teardrop 3"/>
          <p:cNvSpPr/>
          <p:nvPr/>
        </p:nvSpPr>
        <p:spPr>
          <a:xfrm rot="5400000" flipH="1" flipV="1">
            <a:off x="68637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2" name="Teardrop 3"/>
          <p:cNvSpPr/>
          <p:nvPr/>
        </p:nvSpPr>
        <p:spPr>
          <a:xfrm rot="5400000" flipH="1" flipV="1">
            <a:off x="93913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3" name="Teardrop 3"/>
          <p:cNvSpPr/>
          <p:nvPr/>
        </p:nvSpPr>
        <p:spPr>
          <a:xfrm rot="5400000" flipH="1" flipV="1">
            <a:off x="85488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4" name="Teardrop 3"/>
          <p:cNvSpPr/>
          <p:nvPr/>
        </p:nvSpPr>
        <p:spPr>
          <a:xfrm rot="5400000" flipH="1" flipV="1">
            <a:off x="11076421"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5" name="Teardrop 3"/>
          <p:cNvSpPr/>
          <p:nvPr/>
        </p:nvSpPr>
        <p:spPr>
          <a:xfrm rot="5400000" flipH="1" flipV="1">
            <a:off x="102338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6" name="Teardrop 3"/>
          <p:cNvSpPr/>
          <p:nvPr/>
        </p:nvSpPr>
        <p:spPr>
          <a:xfrm rot="5400000" flipH="1" flipV="1">
            <a:off x="1234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7" name="Teardrop 3"/>
          <p:cNvSpPr/>
          <p:nvPr/>
        </p:nvSpPr>
        <p:spPr>
          <a:xfrm rot="5400000" flipH="1" flipV="1">
            <a:off x="11760002" y="1531078"/>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8" name="Oval 1757"/>
          <p:cNvSpPr/>
          <p:nvPr/>
        </p:nvSpPr>
        <p:spPr>
          <a:xfrm>
            <a:off x="70866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9" name="Oval 1758"/>
          <p:cNvSpPr/>
          <p:nvPr/>
        </p:nvSpPr>
        <p:spPr>
          <a:xfrm>
            <a:off x="3463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0" name="Oval 1759"/>
          <p:cNvSpPr/>
          <p:nvPr/>
        </p:nvSpPr>
        <p:spPr>
          <a:xfrm>
            <a:off x="11888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1" name="Oval 1760"/>
          <p:cNvSpPr/>
          <p:nvPr/>
        </p:nvSpPr>
        <p:spPr>
          <a:xfrm>
            <a:off x="20314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2" name="Oval 1761"/>
          <p:cNvSpPr/>
          <p:nvPr/>
        </p:nvSpPr>
        <p:spPr>
          <a:xfrm>
            <a:off x="28739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3" name="Oval 1762"/>
          <p:cNvSpPr/>
          <p:nvPr/>
        </p:nvSpPr>
        <p:spPr>
          <a:xfrm>
            <a:off x="37164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4" name="Oval 1763"/>
          <p:cNvSpPr/>
          <p:nvPr/>
        </p:nvSpPr>
        <p:spPr>
          <a:xfrm>
            <a:off x="45590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5" name="Oval 1764"/>
          <p:cNvSpPr/>
          <p:nvPr/>
        </p:nvSpPr>
        <p:spPr>
          <a:xfrm>
            <a:off x="54015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6" name="Oval 1765"/>
          <p:cNvSpPr/>
          <p:nvPr/>
        </p:nvSpPr>
        <p:spPr>
          <a:xfrm>
            <a:off x="62441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7" name="Oval 1766"/>
          <p:cNvSpPr/>
          <p:nvPr/>
        </p:nvSpPr>
        <p:spPr>
          <a:xfrm>
            <a:off x="87717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8" name="Oval 1767"/>
          <p:cNvSpPr/>
          <p:nvPr/>
        </p:nvSpPr>
        <p:spPr>
          <a:xfrm>
            <a:off x="79291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9" name="Oval 1768"/>
          <p:cNvSpPr/>
          <p:nvPr/>
        </p:nvSpPr>
        <p:spPr>
          <a:xfrm>
            <a:off x="104568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0" name="Oval 1769"/>
          <p:cNvSpPr/>
          <p:nvPr/>
        </p:nvSpPr>
        <p:spPr>
          <a:xfrm>
            <a:off x="96142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1" name="Oval 1770"/>
          <p:cNvSpPr/>
          <p:nvPr/>
        </p:nvSpPr>
        <p:spPr>
          <a:xfrm>
            <a:off x="112993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2" name="Teardrop 3"/>
          <p:cNvSpPr/>
          <p:nvPr/>
        </p:nvSpPr>
        <p:spPr>
          <a:xfrm rot="5400000" flipH="1" flipV="1">
            <a:off x="64427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3" name="Oval 1772"/>
          <p:cNvSpPr/>
          <p:nvPr/>
        </p:nvSpPr>
        <p:spPr>
          <a:xfrm>
            <a:off x="71204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74" name="Teardrop 3"/>
          <p:cNvSpPr/>
          <p:nvPr/>
        </p:nvSpPr>
        <p:spPr>
          <a:xfrm rot="5400000" flipH="1" flipV="1">
            <a:off x="-148774" y="1946410"/>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5" name="Oval 1774"/>
          <p:cNvSpPr/>
          <p:nvPr/>
        </p:nvSpPr>
        <p:spPr>
          <a:xfrm>
            <a:off x="3774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76" name="Teardrop 3"/>
          <p:cNvSpPr/>
          <p:nvPr/>
        </p:nvSpPr>
        <p:spPr>
          <a:xfrm rot="5400000" flipH="1" flipV="1">
            <a:off x="13875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7" name="Teardrop 3"/>
          <p:cNvSpPr/>
          <p:nvPr/>
        </p:nvSpPr>
        <p:spPr>
          <a:xfrm rot="5400000" flipH="1" flipV="1">
            <a:off x="22300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8" name="Teardrop 3"/>
          <p:cNvSpPr/>
          <p:nvPr/>
        </p:nvSpPr>
        <p:spPr>
          <a:xfrm rot="5400000" flipH="1" flipV="1">
            <a:off x="30726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9" name="Teardrop 3"/>
          <p:cNvSpPr/>
          <p:nvPr/>
        </p:nvSpPr>
        <p:spPr>
          <a:xfrm rot="5400000" flipH="1" flipV="1">
            <a:off x="39151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80" name="Teardrop 3"/>
          <p:cNvSpPr/>
          <p:nvPr/>
        </p:nvSpPr>
        <p:spPr>
          <a:xfrm rot="5400000" flipH="1" flipV="1">
            <a:off x="47576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81" name="Teardrop 3"/>
          <p:cNvSpPr/>
          <p:nvPr/>
        </p:nvSpPr>
        <p:spPr>
          <a:xfrm rot="5400000" flipH="1" flipV="1">
            <a:off x="56002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82" name="Oval 1781"/>
          <p:cNvSpPr/>
          <p:nvPr/>
        </p:nvSpPr>
        <p:spPr>
          <a:xfrm>
            <a:off x="12203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3" name="Oval 1782"/>
          <p:cNvSpPr/>
          <p:nvPr/>
        </p:nvSpPr>
        <p:spPr>
          <a:xfrm>
            <a:off x="20632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4" name="Oval 1783"/>
          <p:cNvSpPr/>
          <p:nvPr/>
        </p:nvSpPr>
        <p:spPr>
          <a:xfrm>
            <a:off x="29060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5" name="Oval 1784"/>
          <p:cNvSpPr/>
          <p:nvPr/>
        </p:nvSpPr>
        <p:spPr>
          <a:xfrm>
            <a:off x="374897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6" name="Oval 1785"/>
          <p:cNvSpPr/>
          <p:nvPr/>
        </p:nvSpPr>
        <p:spPr>
          <a:xfrm>
            <a:off x="45918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7" name="Oval 1786"/>
          <p:cNvSpPr/>
          <p:nvPr/>
        </p:nvSpPr>
        <p:spPr>
          <a:xfrm>
            <a:off x="54347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8" name="Oval 1787"/>
          <p:cNvSpPr/>
          <p:nvPr/>
        </p:nvSpPr>
        <p:spPr>
          <a:xfrm>
            <a:off x="62776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9" name="Teardrop 3"/>
          <p:cNvSpPr/>
          <p:nvPr/>
        </p:nvSpPr>
        <p:spPr>
          <a:xfrm rot="5400000" flipH="1" flipV="1">
            <a:off x="81278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0" name="Oval 1789"/>
          <p:cNvSpPr/>
          <p:nvPr/>
        </p:nvSpPr>
        <p:spPr>
          <a:xfrm>
            <a:off x="88062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1" name="Teardrop 3"/>
          <p:cNvSpPr/>
          <p:nvPr/>
        </p:nvSpPr>
        <p:spPr>
          <a:xfrm rot="5400000" flipH="1" flipV="1">
            <a:off x="72853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2" name="Oval 1791"/>
          <p:cNvSpPr/>
          <p:nvPr/>
        </p:nvSpPr>
        <p:spPr>
          <a:xfrm>
            <a:off x="796337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3" name="Teardrop 3"/>
          <p:cNvSpPr/>
          <p:nvPr/>
        </p:nvSpPr>
        <p:spPr>
          <a:xfrm rot="5400000" flipH="1" flipV="1">
            <a:off x="98129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4" name="Oval 1793"/>
          <p:cNvSpPr/>
          <p:nvPr/>
        </p:nvSpPr>
        <p:spPr>
          <a:xfrm>
            <a:off x="104920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5" name="Teardrop 3"/>
          <p:cNvSpPr/>
          <p:nvPr/>
        </p:nvSpPr>
        <p:spPr>
          <a:xfrm rot="5400000" flipH="1" flipV="1">
            <a:off x="89703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6" name="Oval 1795"/>
          <p:cNvSpPr/>
          <p:nvPr/>
        </p:nvSpPr>
        <p:spPr>
          <a:xfrm>
            <a:off x="96491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7" name="Teardrop 3"/>
          <p:cNvSpPr/>
          <p:nvPr/>
        </p:nvSpPr>
        <p:spPr>
          <a:xfrm rot="5400000" flipH="1" flipV="1">
            <a:off x="11498011"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8" name="Teardrop 3"/>
          <p:cNvSpPr/>
          <p:nvPr/>
        </p:nvSpPr>
        <p:spPr>
          <a:xfrm rot="5400000" flipH="1" flipV="1">
            <a:off x="106554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9" name="Oval 1798"/>
          <p:cNvSpPr/>
          <p:nvPr/>
        </p:nvSpPr>
        <p:spPr>
          <a:xfrm>
            <a:off x="113348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00" name="Teardrop 3"/>
          <p:cNvSpPr/>
          <p:nvPr/>
        </p:nvSpPr>
        <p:spPr>
          <a:xfrm rot="5400000" flipH="1" flipV="1">
            <a:off x="5449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1" name="Oval 1800"/>
          <p:cNvSpPr/>
          <p:nvPr/>
        </p:nvSpPr>
        <p:spPr>
          <a:xfrm>
            <a:off x="66645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2" name="Oval 1801"/>
          <p:cNvSpPr/>
          <p:nvPr/>
        </p:nvSpPr>
        <p:spPr>
          <a:xfrm>
            <a:off x="7667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3" name="Oval 1802"/>
          <p:cNvSpPr/>
          <p:nvPr/>
        </p:nvSpPr>
        <p:spPr>
          <a:xfrm>
            <a:off x="16092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4" name="Oval 1803"/>
          <p:cNvSpPr/>
          <p:nvPr/>
        </p:nvSpPr>
        <p:spPr>
          <a:xfrm>
            <a:off x="24518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5" name="Oval 1804"/>
          <p:cNvSpPr/>
          <p:nvPr/>
        </p:nvSpPr>
        <p:spPr>
          <a:xfrm>
            <a:off x="32943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6" name="Oval 1805"/>
          <p:cNvSpPr/>
          <p:nvPr/>
        </p:nvSpPr>
        <p:spPr>
          <a:xfrm>
            <a:off x="41368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7" name="Oval 1806"/>
          <p:cNvSpPr/>
          <p:nvPr/>
        </p:nvSpPr>
        <p:spPr>
          <a:xfrm>
            <a:off x="49794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8" name="Oval 1807"/>
          <p:cNvSpPr/>
          <p:nvPr/>
        </p:nvSpPr>
        <p:spPr>
          <a:xfrm>
            <a:off x="58219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9" name="Oval 1808"/>
          <p:cNvSpPr/>
          <p:nvPr/>
        </p:nvSpPr>
        <p:spPr>
          <a:xfrm>
            <a:off x="83495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0" name="Oval 1809"/>
          <p:cNvSpPr/>
          <p:nvPr/>
        </p:nvSpPr>
        <p:spPr>
          <a:xfrm>
            <a:off x="75070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1" name="Oval 1810"/>
          <p:cNvSpPr/>
          <p:nvPr/>
        </p:nvSpPr>
        <p:spPr>
          <a:xfrm>
            <a:off x="100346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2" name="Oval 1811"/>
          <p:cNvSpPr/>
          <p:nvPr/>
        </p:nvSpPr>
        <p:spPr>
          <a:xfrm>
            <a:off x="91921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3" name="Oval 1812"/>
          <p:cNvSpPr/>
          <p:nvPr/>
        </p:nvSpPr>
        <p:spPr>
          <a:xfrm>
            <a:off x="11719750"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4" name="Oval 1813"/>
          <p:cNvSpPr/>
          <p:nvPr/>
        </p:nvSpPr>
        <p:spPr>
          <a:xfrm>
            <a:off x="108772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5" name="Teardrop 3"/>
          <p:cNvSpPr/>
          <p:nvPr/>
        </p:nvSpPr>
        <p:spPr>
          <a:xfrm rot="5400000" flipH="1" flipV="1">
            <a:off x="60211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6" name="Teardrop 3"/>
          <p:cNvSpPr/>
          <p:nvPr/>
        </p:nvSpPr>
        <p:spPr>
          <a:xfrm rot="5400000" flipH="1" flipV="1">
            <a:off x="9659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7" name="Teardrop 3"/>
          <p:cNvSpPr/>
          <p:nvPr/>
        </p:nvSpPr>
        <p:spPr>
          <a:xfrm rot="5400000" flipH="1" flipV="1">
            <a:off x="18084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8" name="Teardrop 3"/>
          <p:cNvSpPr/>
          <p:nvPr/>
        </p:nvSpPr>
        <p:spPr>
          <a:xfrm rot="5400000" flipH="1" flipV="1">
            <a:off x="26510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9" name="Teardrop 3"/>
          <p:cNvSpPr/>
          <p:nvPr/>
        </p:nvSpPr>
        <p:spPr>
          <a:xfrm rot="5400000" flipH="1" flipV="1">
            <a:off x="34935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0" name="Teardrop 3"/>
          <p:cNvSpPr/>
          <p:nvPr/>
        </p:nvSpPr>
        <p:spPr>
          <a:xfrm rot="5400000" flipH="1" flipV="1">
            <a:off x="43361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1" name="Teardrop 3"/>
          <p:cNvSpPr/>
          <p:nvPr/>
        </p:nvSpPr>
        <p:spPr>
          <a:xfrm rot="5400000" flipH="1" flipV="1">
            <a:off x="51786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2" name="Teardrop 3"/>
          <p:cNvSpPr/>
          <p:nvPr/>
        </p:nvSpPr>
        <p:spPr>
          <a:xfrm rot="5400000" flipH="1" flipV="1">
            <a:off x="77062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3" name="Teardrop 3"/>
          <p:cNvSpPr/>
          <p:nvPr/>
        </p:nvSpPr>
        <p:spPr>
          <a:xfrm rot="5400000" flipH="1" flipV="1">
            <a:off x="68637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4" name="Teardrop 3"/>
          <p:cNvSpPr/>
          <p:nvPr/>
        </p:nvSpPr>
        <p:spPr>
          <a:xfrm rot="5400000" flipH="1" flipV="1">
            <a:off x="93913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5" name="Teardrop 3"/>
          <p:cNvSpPr/>
          <p:nvPr/>
        </p:nvSpPr>
        <p:spPr>
          <a:xfrm rot="5400000" flipH="1" flipV="1">
            <a:off x="85488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6" name="Teardrop 3"/>
          <p:cNvSpPr/>
          <p:nvPr/>
        </p:nvSpPr>
        <p:spPr>
          <a:xfrm rot="5400000" flipH="1" flipV="1">
            <a:off x="11076421"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7" name="Teardrop 3"/>
          <p:cNvSpPr/>
          <p:nvPr/>
        </p:nvSpPr>
        <p:spPr>
          <a:xfrm rot="5400000" flipH="1" flipV="1">
            <a:off x="102338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8" name="Teardrop 3"/>
          <p:cNvSpPr/>
          <p:nvPr/>
        </p:nvSpPr>
        <p:spPr>
          <a:xfrm rot="5400000" flipH="1" flipV="1">
            <a:off x="1234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9" name="Teardrop 3"/>
          <p:cNvSpPr/>
          <p:nvPr/>
        </p:nvSpPr>
        <p:spPr>
          <a:xfrm rot="5400000" flipH="1" flipV="1">
            <a:off x="11760003" y="2373673"/>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0" name="Oval 1829"/>
          <p:cNvSpPr/>
          <p:nvPr/>
        </p:nvSpPr>
        <p:spPr>
          <a:xfrm>
            <a:off x="70866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1" name="Oval 1830"/>
          <p:cNvSpPr/>
          <p:nvPr/>
        </p:nvSpPr>
        <p:spPr>
          <a:xfrm>
            <a:off x="3463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2" name="Oval 1831"/>
          <p:cNvSpPr/>
          <p:nvPr/>
        </p:nvSpPr>
        <p:spPr>
          <a:xfrm>
            <a:off x="11888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3" name="Oval 1832"/>
          <p:cNvSpPr/>
          <p:nvPr/>
        </p:nvSpPr>
        <p:spPr>
          <a:xfrm>
            <a:off x="20314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4" name="Oval 1833"/>
          <p:cNvSpPr/>
          <p:nvPr/>
        </p:nvSpPr>
        <p:spPr>
          <a:xfrm>
            <a:off x="28739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5" name="Oval 1834"/>
          <p:cNvSpPr/>
          <p:nvPr/>
        </p:nvSpPr>
        <p:spPr>
          <a:xfrm>
            <a:off x="37164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6" name="Oval 1835"/>
          <p:cNvSpPr/>
          <p:nvPr/>
        </p:nvSpPr>
        <p:spPr>
          <a:xfrm>
            <a:off x="45590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7" name="Oval 1836"/>
          <p:cNvSpPr/>
          <p:nvPr/>
        </p:nvSpPr>
        <p:spPr>
          <a:xfrm>
            <a:off x="54015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8" name="Oval 1837"/>
          <p:cNvSpPr/>
          <p:nvPr/>
        </p:nvSpPr>
        <p:spPr>
          <a:xfrm>
            <a:off x="62441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9" name="Oval 1838"/>
          <p:cNvSpPr/>
          <p:nvPr/>
        </p:nvSpPr>
        <p:spPr>
          <a:xfrm>
            <a:off x="87717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0" name="Oval 1839"/>
          <p:cNvSpPr/>
          <p:nvPr/>
        </p:nvSpPr>
        <p:spPr>
          <a:xfrm>
            <a:off x="79291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1" name="Oval 1840"/>
          <p:cNvSpPr/>
          <p:nvPr/>
        </p:nvSpPr>
        <p:spPr>
          <a:xfrm>
            <a:off x="104568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2" name="Oval 1841"/>
          <p:cNvSpPr/>
          <p:nvPr/>
        </p:nvSpPr>
        <p:spPr>
          <a:xfrm>
            <a:off x="96142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3" name="Oval 1842"/>
          <p:cNvSpPr/>
          <p:nvPr/>
        </p:nvSpPr>
        <p:spPr>
          <a:xfrm>
            <a:off x="112993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4" name="Teardrop 3"/>
          <p:cNvSpPr/>
          <p:nvPr/>
        </p:nvSpPr>
        <p:spPr>
          <a:xfrm rot="5400000" flipH="1" flipV="1">
            <a:off x="64427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5" name="Oval 1844"/>
          <p:cNvSpPr/>
          <p:nvPr/>
        </p:nvSpPr>
        <p:spPr>
          <a:xfrm>
            <a:off x="71204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46" name="Teardrop 3"/>
          <p:cNvSpPr/>
          <p:nvPr/>
        </p:nvSpPr>
        <p:spPr>
          <a:xfrm rot="5400000" flipH="1" flipV="1">
            <a:off x="-148774" y="279508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7" name="Oval 1846"/>
          <p:cNvSpPr/>
          <p:nvPr/>
        </p:nvSpPr>
        <p:spPr>
          <a:xfrm>
            <a:off x="3774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48" name="Teardrop 3"/>
          <p:cNvSpPr/>
          <p:nvPr/>
        </p:nvSpPr>
        <p:spPr>
          <a:xfrm rot="5400000" flipH="1" flipV="1">
            <a:off x="13875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9" name="Teardrop 3"/>
          <p:cNvSpPr/>
          <p:nvPr/>
        </p:nvSpPr>
        <p:spPr>
          <a:xfrm rot="5400000" flipH="1" flipV="1">
            <a:off x="22300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0" name="Teardrop 3"/>
          <p:cNvSpPr/>
          <p:nvPr/>
        </p:nvSpPr>
        <p:spPr>
          <a:xfrm rot="5400000" flipH="1" flipV="1">
            <a:off x="30726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1" name="Teardrop 3"/>
          <p:cNvSpPr/>
          <p:nvPr/>
        </p:nvSpPr>
        <p:spPr>
          <a:xfrm rot="5400000" flipH="1" flipV="1">
            <a:off x="39151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2" name="Teardrop 3"/>
          <p:cNvSpPr/>
          <p:nvPr/>
        </p:nvSpPr>
        <p:spPr>
          <a:xfrm rot="5400000" flipH="1" flipV="1">
            <a:off x="47576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3" name="Teardrop 3"/>
          <p:cNvSpPr/>
          <p:nvPr/>
        </p:nvSpPr>
        <p:spPr>
          <a:xfrm rot="5400000" flipH="1" flipV="1">
            <a:off x="56002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4" name="Oval 1853"/>
          <p:cNvSpPr/>
          <p:nvPr/>
        </p:nvSpPr>
        <p:spPr>
          <a:xfrm>
            <a:off x="12203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5" name="Oval 1854"/>
          <p:cNvSpPr/>
          <p:nvPr/>
        </p:nvSpPr>
        <p:spPr>
          <a:xfrm>
            <a:off x="20632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6" name="Oval 1855"/>
          <p:cNvSpPr/>
          <p:nvPr/>
        </p:nvSpPr>
        <p:spPr>
          <a:xfrm>
            <a:off x="29060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7" name="Oval 1856"/>
          <p:cNvSpPr/>
          <p:nvPr/>
        </p:nvSpPr>
        <p:spPr>
          <a:xfrm>
            <a:off x="374897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8" name="Oval 1857"/>
          <p:cNvSpPr/>
          <p:nvPr/>
        </p:nvSpPr>
        <p:spPr>
          <a:xfrm>
            <a:off x="45918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9" name="Oval 1858"/>
          <p:cNvSpPr/>
          <p:nvPr/>
        </p:nvSpPr>
        <p:spPr>
          <a:xfrm>
            <a:off x="54347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0" name="Oval 1859"/>
          <p:cNvSpPr/>
          <p:nvPr/>
        </p:nvSpPr>
        <p:spPr>
          <a:xfrm>
            <a:off x="62776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1" name="Teardrop 3"/>
          <p:cNvSpPr/>
          <p:nvPr/>
        </p:nvSpPr>
        <p:spPr>
          <a:xfrm rot="5400000" flipH="1" flipV="1">
            <a:off x="81278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2" name="Oval 1861"/>
          <p:cNvSpPr/>
          <p:nvPr/>
        </p:nvSpPr>
        <p:spPr>
          <a:xfrm>
            <a:off x="88062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3" name="Teardrop 3"/>
          <p:cNvSpPr/>
          <p:nvPr/>
        </p:nvSpPr>
        <p:spPr>
          <a:xfrm rot="5400000" flipH="1" flipV="1">
            <a:off x="72853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4" name="Oval 1863"/>
          <p:cNvSpPr/>
          <p:nvPr/>
        </p:nvSpPr>
        <p:spPr>
          <a:xfrm>
            <a:off x="796337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5" name="Teardrop 3"/>
          <p:cNvSpPr/>
          <p:nvPr/>
        </p:nvSpPr>
        <p:spPr>
          <a:xfrm rot="5400000" flipH="1" flipV="1">
            <a:off x="98129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6" name="Oval 1865"/>
          <p:cNvSpPr/>
          <p:nvPr/>
        </p:nvSpPr>
        <p:spPr>
          <a:xfrm>
            <a:off x="104920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7" name="Teardrop 3"/>
          <p:cNvSpPr/>
          <p:nvPr/>
        </p:nvSpPr>
        <p:spPr>
          <a:xfrm rot="5400000" flipH="1" flipV="1">
            <a:off x="89703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8" name="Oval 1867"/>
          <p:cNvSpPr/>
          <p:nvPr/>
        </p:nvSpPr>
        <p:spPr>
          <a:xfrm>
            <a:off x="96491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9" name="Teardrop 3"/>
          <p:cNvSpPr/>
          <p:nvPr/>
        </p:nvSpPr>
        <p:spPr>
          <a:xfrm rot="5400000" flipH="1" flipV="1">
            <a:off x="11498011"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0" name="Teardrop 3"/>
          <p:cNvSpPr/>
          <p:nvPr/>
        </p:nvSpPr>
        <p:spPr>
          <a:xfrm rot="5400000" flipH="1" flipV="1">
            <a:off x="106554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1" name="Oval 1870"/>
          <p:cNvSpPr/>
          <p:nvPr/>
        </p:nvSpPr>
        <p:spPr>
          <a:xfrm>
            <a:off x="113348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72" name="Teardrop 3"/>
          <p:cNvSpPr/>
          <p:nvPr/>
        </p:nvSpPr>
        <p:spPr>
          <a:xfrm rot="5400000" flipH="1" flipV="1">
            <a:off x="5449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3" name="Oval 1872"/>
          <p:cNvSpPr/>
          <p:nvPr/>
        </p:nvSpPr>
        <p:spPr>
          <a:xfrm>
            <a:off x="66645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4" name="Oval 1873"/>
          <p:cNvSpPr/>
          <p:nvPr/>
        </p:nvSpPr>
        <p:spPr>
          <a:xfrm>
            <a:off x="7667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5" name="Oval 1874"/>
          <p:cNvSpPr/>
          <p:nvPr/>
        </p:nvSpPr>
        <p:spPr>
          <a:xfrm>
            <a:off x="16092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6" name="Oval 1875"/>
          <p:cNvSpPr/>
          <p:nvPr/>
        </p:nvSpPr>
        <p:spPr>
          <a:xfrm>
            <a:off x="24518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7" name="Oval 1876"/>
          <p:cNvSpPr/>
          <p:nvPr/>
        </p:nvSpPr>
        <p:spPr>
          <a:xfrm>
            <a:off x="32943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8" name="Oval 1877"/>
          <p:cNvSpPr/>
          <p:nvPr/>
        </p:nvSpPr>
        <p:spPr>
          <a:xfrm>
            <a:off x="41368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9" name="Oval 1878"/>
          <p:cNvSpPr/>
          <p:nvPr/>
        </p:nvSpPr>
        <p:spPr>
          <a:xfrm>
            <a:off x="49794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0" name="Oval 1879"/>
          <p:cNvSpPr/>
          <p:nvPr/>
        </p:nvSpPr>
        <p:spPr>
          <a:xfrm>
            <a:off x="58219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1" name="Oval 1880"/>
          <p:cNvSpPr/>
          <p:nvPr/>
        </p:nvSpPr>
        <p:spPr>
          <a:xfrm>
            <a:off x="83495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2" name="Oval 1881"/>
          <p:cNvSpPr/>
          <p:nvPr/>
        </p:nvSpPr>
        <p:spPr>
          <a:xfrm>
            <a:off x="75070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3" name="Oval 1882"/>
          <p:cNvSpPr/>
          <p:nvPr/>
        </p:nvSpPr>
        <p:spPr>
          <a:xfrm>
            <a:off x="100346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4" name="Oval 1883"/>
          <p:cNvSpPr/>
          <p:nvPr/>
        </p:nvSpPr>
        <p:spPr>
          <a:xfrm>
            <a:off x="91921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5" name="Oval 1884"/>
          <p:cNvSpPr/>
          <p:nvPr/>
        </p:nvSpPr>
        <p:spPr>
          <a:xfrm>
            <a:off x="11719750"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6" name="Oval 1885"/>
          <p:cNvSpPr/>
          <p:nvPr/>
        </p:nvSpPr>
        <p:spPr>
          <a:xfrm>
            <a:off x="108772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7" name="Teardrop 3"/>
          <p:cNvSpPr/>
          <p:nvPr/>
        </p:nvSpPr>
        <p:spPr>
          <a:xfrm rot="5400000" flipH="1" flipV="1">
            <a:off x="60211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8" name="Teardrop 3"/>
          <p:cNvSpPr/>
          <p:nvPr/>
        </p:nvSpPr>
        <p:spPr>
          <a:xfrm rot="5400000" flipH="1" flipV="1">
            <a:off x="9659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9" name="Teardrop 3"/>
          <p:cNvSpPr/>
          <p:nvPr/>
        </p:nvSpPr>
        <p:spPr>
          <a:xfrm rot="5400000" flipH="1" flipV="1">
            <a:off x="18084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0" name="Teardrop 3"/>
          <p:cNvSpPr/>
          <p:nvPr/>
        </p:nvSpPr>
        <p:spPr>
          <a:xfrm rot="5400000" flipH="1" flipV="1">
            <a:off x="26510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1" name="Teardrop 3"/>
          <p:cNvSpPr/>
          <p:nvPr/>
        </p:nvSpPr>
        <p:spPr>
          <a:xfrm rot="5400000" flipH="1" flipV="1">
            <a:off x="34935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2" name="Teardrop 3"/>
          <p:cNvSpPr/>
          <p:nvPr/>
        </p:nvSpPr>
        <p:spPr>
          <a:xfrm rot="5400000" flipH="1" flipV="1">
            <a:off x="43361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3" name="Teardrop 3"/>
          <p:cNvSpPr/>
          <p:nvPr/>
        </p:nvSpPr>
        <p:spPr>
          <a:xfrm rot="5400000" flipH="1" flipV="1">
            <a:off x="51786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4" name="Teardrop 3"/>
          <p:cNvSpPr/>
          <p:nvPr/>
        </p:nvSpPr>
        <p:spPr>
          <a:xfrm rot="5400000" flipH="1" flipV="1">
            <a:off x="77062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5" name="Teardrop 3"/>
          <p:cNvSpPr/>
          <p:nvPr/>
        </p:nvSpPr>
        <p:spPr>
          <a:xfrm rot="5400000" flipH="1" flipV="1">
            <a:off x="68637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6" name="Teardrop 3"/>
          <p:cNvSpPr/>
          <p:nvPr/>
        </p:nvSpPr>
        <p:spPr>
          <a:xfrm rot="5400000" flipH="1" flipV="1">
            <a:off x="93913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7" name="Teardrop 3"/>
          <p:cNvSpPr/>
          <p:nvPr/>
        </p:nvSpPr>
        <p:spPr>
          <a:xfrm rot="5400000" flipH="1" flipV="1">
            <a:off x="85488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8" name="Teardrop 3"/>
          <p:cNvSpPr/>
          <p:nvPr/>
        </p:nvSpPr>
        <p:spPr>
          <a:xfrm rot="5400000" flipH="1" flipV="1">
            <a:off x="11076421"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9" name="Teardrop 3"/>
          <p:cNvSpPr/>
          <p:nvPr/>
        </p:nvSpPr>
        <p:spPr>
          <a:xfrm rot="5400000" flipH="1" flipV="1">
            <a:off x="102338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0" name="Teardrop 3"/>
          <p:cNvSpPr/>
          <p:nvPr/>
        </p:nvSpPr>
        <p:spPr>
          <a:xfrm rot="5400000" flipH="1" flipV="1">
            <a:off x="1234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1" name="Teardrop 3"/>
          <p:cNvSpPr/>
          <p:nvPr/>
        </p:nvSpPr>
        <p:spPr>
          <a:xfrm rot="5400000" flipH="1" flipV="1">
            <a:off x="11760002" y="3223930"/>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2" name="Oval 1901"/>
          <p:cNvSpPr/>
          <p:nvPr/>
        </p:nvSpPr>
        <p:spPr>
          <a:xfrm>
            <a:off x="70866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3" name="Oval 1902"/>
          <p:cNvSpPr/>
          <p:nvPr/>
        </p:nvSpPr>
        <p:spPr>
          <a:xfrm>
            <a:off x="3463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4" name="Oval 1903"/>
          <p:cNvSpPr/>
          <p:nvPr/>
        </p:nvSpPr>
        <p:spPr>
          <a:xfrm>
            <a:off x="11888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5" name="Oval 1904"/>
          <p:cNvSpPr/>
          <p:nvPr/>
        </p:nvSpPr>
        <p:spPr>
          <a:xfrm>
            <a:off x="20314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6" name="Oval 1905"/>
          <p:cNvSpPr/>
          <p:nvPr/>
        </p:nvSpPr>
        <p:spPr>
          <a:xfrm>
            <a:off x="28739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7" name="Oval 1906"/>
          <p:cNvSpPr/>
          <p:nvPr/>
        </p:nvSpPr>
        <p:spPr>
          <a:xfrm>
            <a:off x="37164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8" name="Oval 1907"/>
          <p:cNvSpPr/>
          <p:nvPr/>
        </p:nvSpPr>
        <p:spPr>
          <a:xfrm>
            <a:off x="45590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9" name="Oval 1908"/>
          <p:cNvSpPr/>
          <p:nvPr/>
        </p:nvSpPr>
        <p:spPr>
          <a:xfrm>
            <a:off x="54015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0" name="Oval 1909"/>
          <p:cNvSpPr/>
          <p:nvPr/>
        </p:nvSpPr>
        <p:spPr>
          <a:xfrm>
            <a:off x="62441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1" name="Oval 1910"/>
          <p:cNvSpPr/>
          <p:nvPr/>
        </p:nvSpPr>
        <p:spPr>
          <a:xfrm>
            <a:off x="87717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2" name="Oval 1911"/>
          <p:cNvSpPr/>
          <p:nvPr/>
        </p:nvSpPr>
        <p:spPr>
          <a:xfrm>
            <a:off x="79291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3" name="Oval 1912"/>
          <p:cNvSpPr/>
          <p:nvPr/>
        </p:nvSpPr>
        <p:spPr>
          <a:xfrm>
            <a:off x="104568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4" name="Oval 1913"/>
          <p:cNvSpPr/>
          <p:nvPr/>
        </p:nvSpPr>
        <p:spPr>
          <a:xfrm>
            <a:off x="96142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5" name="Oval 1914"/>
          <p:cNvSpPr/>
          <p:nvPr/>
        </p:nvSpPr>
        <p:spPr>
          <a:xfrm>
            <a:off x="112993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6" name="Teardrop 3"/>
          <p:cNvSpPr/>
          <p:nvPr/>
        </p:nvSpPr>
        <p:spPr>
          <a:xfrm rot="5400000" flipH="1" flipV="1">
            <a:off x="64427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7" name="Oval 1916"/>
          <p:cNvSpPr/>
          <p:nvPr/>
        </p:nvSpPr>
        <p:spPr>
          <a:xfrm>
            <a:off x="71204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18" name="Teardrop 3"/>
          <p:cNvSpPr/>
          <p:nvPr/>
        </p:nvSpPr>
        <p:spPr>
          <a:xfrm rot="5400000" flipH="1" flipV="1">
            <a:off x="-148774" y="3639262"/>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9" name="Oval 1918"/>
          <p:cNvSpPr/>
          <p:nvPr/>
        </p:nvSpPr>
        <p:spPr>
          <a:xfrm>
            <a:off x="3774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0" name="Teardrop 3"/>
          <p:cNvSpPr/>
          <p:nvPr/>
        </p:nvSpPr>
        <p:spPr>
          <a:xfrm rot="5400000" flipH="1" flipV="1">
            <a:off x="13875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1" name="Teardrop 3"/>
          <p:cNvSpPr/>
          <p:nvPr/>
        </p:nvSpPr>
        <p:spPr>
          <a:xfrm rot="5400000" flipH="1" flipV="1">
            <a:off x="22300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2" name="Teardrop 3"/>
          <p:cNvSpPr/>
          <p:nvPr/>
        </p:nvSpPr>
        <p:spPr>
          <a:xfrm rot="5400000" flipH="1" flipV="1">
            <a:off x="30726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3" name="Teardrop 3"/>
          <p:cNvSpPr/>
          <p:nvPr/>
        </p:nvSpPr>
        <p:spPr>
          <a:xfrm rot="5400000" flipH="1" flipV="1">
            <a:off x="39151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4" name="Teardrop 3"/>
          <p:cNvSpPr/>
          <p:nvPr/>
        </p:nvSpPr>
        <p:spPr>
          <a:xfrm rot="5400000" flipH="1" flipV="1">
            <a:off x="47576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5" name="Teardrop 3"/>
          <p:cNvSpPr/>
          <p:nvPr/>
        </p:nvSpPr>
        <p:spPr>
          <a:xfrm rot="5400000" flipH="1" flipV="1">
            <a:off x="56002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6" name="Oval 1925"/>
          <p:cNvSpPr/>
          <p:nvPr/>
        </p:nvSpPr>
        <p:spPr>
          <a:xfrm>
            <a:off x="12203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7" name="Oval 1926"/>
          <p:cNvSpPr/>
          <p:nvPr/>
        </p:nvSpPr>
        <p:spPr>
          <a:xfrm>
            <a:off x="20632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8" name="Oval 1927"/>
          <p:cNvSpPr/>
          <p:nvPr/>
        </p:nvSpPr>
        <p:spPr>
          <a:xfrm>
            <a:off x="29060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9" name="Oval 1928"/>
          <p:cNvSpPr/>
          <p:nvPr/>
        </p:nvSpPr>
        <p:spPr>
          <a:xfrm>
            <a:off x="374897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0" name="Oval 1929"/>
          <p:cNvSpPr/>
          <p:nvPr/>
        </p:nvSpPr>
        <p:spPr>
          <a:xfrm>
            <a:off x="45918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1" name="Oval 1930"/>
          <p:cNvSpPr/>
          <p:nvPr/>
        </p:nvSpPr>
        <p:spPr>
          <a:xfrm>
            <a:off x="54347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2" name="Oval 1931"/>
          <p:cNvSpPr/>
          <p:nvPr/>
        </p:nvSpPr>
        <p:spPr>
          <a:xfrm>
            <a:off x="62776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3" name="Teardrop 3"/>
          <p:cNvSpPr/>
          <p:nvPr/>
        </p:nvSpPr>
        <p:spPr>
          <a:xfrm rot="5400000" flipH="1" flipV="1">
            <a:off x="81278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34" name="Oval 1933"/>
          <p:cNvSpPr/>
          <p:nvPr/>
        </p:nvSpPr>
        <p:spPr>
          <a:xfrm>
            <a:off x="88062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5" name="Teardrop 3"/>
          <p:cNvSpPr/>
          <p:nvPr/>
        </p:nvSpPr>
        <p:spPr>
          <a:xfrm rot="5400000" flipH="1" flipV="1">
            <a:off x="72853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36" name="Oval 1935"/>
          <p:cNvSpPr/>
          <p:nvPr/>
        </p:nvSpPr>
        <p:spPr>
          <a:xfrm>
            <a:off x="796337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7" name="Teardrop 3"/>
          <p:cNvSpPr/>
          <p:nvPr/>
        </p:nvSpPr>
        <p:spPr>
          <a:xfrm rot="5400000" flipH="1" flipV="1">
            <a:off x="98129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38" name="Oval 1937"/>
          <p:cNvSpPr/>
          <p:nvPr/>
        </p:nvSpPr>
        <p:spPr>
          <a:xfrm>
            <a:off x="104920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9" name="Teardrop 3"/>
          <p:cNvSpPr/>
          <p:nvPr/>
        </p:nvSpPr>
        <p:spPr>
          <a:xfrm rot="5400000" flipH="1" flipV="1">
            <a:off x="89703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0" name="Oval 1939"/>
          <p:cNvSpPr/>
          <p:nvPr/>
        </p:nvSpPr>
        <p:spPr>
          <a:xfrm>
            <a:off x="96491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41" name="Teardrop 3"/>
          <p:cNvSpPr/>
          <p:nvPr/>
        </p:nvSpPr>
        <p:spPr>
          <a:xfrm rot="5400000" flipH="1" flipV="1">
            <a:off x="11498011"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2" name="Teardrop 3"/>
          <p:cNvSpPr/>
          <p:nvPr/>
        </p:nvSpPr>
        <p:spPr>
          <a:xfrm rot="5400000" flipH="1" flipV="1">
            <a:off x="106554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3" name="Oval 1942"/>
          <p:cNvSpPr/>
          <p:nvPr/>
        </p:nvSpPr>
        <p:spPr>
          <a:xfrm>
            <a:off x="113348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44" name="Teardrop 3"/>
          <p:cNvSpPr/>
          <p:nvPr/>
        </p:nvSpPr>
        <p:spPr>
          <a:xfrm rot="5400000" flipH="1" flipV="1">
            <a:off x="5449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5" name="Oval 1944"/>
          <p:cNvSpPr/>
          <p:nvPr/>
        </p:nvSpPr>
        <p:spPr>
          <a:xfrm>
            <a:off x="66645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6" name="Oval 1945"/>
          <p:cNvSpPr/>
          <p:nvPr/>
        </p:nvSpPr>
        <p:spPr>
          <a:xfrm>
            <a:off x="7667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7" name="Oval 1946"/>
          <p:cNvSpPr/>
          <p:nvPr/>
        </p:nvSpPr>
        <p:spPr>
          <a:xfrm>
            <a:off x="16092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8" name="Oval 1947"/>
          <p:cNvSpPr/>
          <p:nvPr/>
        </p:nvSpPr>
        <p:spPr>
          <a:xfrm>
            <a:off x="24518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9" name="Oval 1948"/>
          <p:cNvSpPr/>
          <p:nvPr/>
        </p:nvSpPr>
        <p:spPr>
          <a:xfrm>
            <a:off x="32943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0" name="Oval 1949"/>
          <p:cNvSpPr/>
          <p:nvPr/>
        </p:nvSpPr>
        <p:spPr>
          <a:xfrm>
            <a:off x="41368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1" name="Oval 1950"/>
          <p:cNvSpPr/>
          <p:nvPr/>
        </p:nvSpPr>
        <p:spPr>
          <a:xfrm>
            <a:off x="49794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2" name="Oval 1951"/>
          <p:cNvSpPr/>
          <p:nvPr/>
        </p:nvSpPr>
        <p:spPr>
          <a:xfrm>
            <a:off x="58219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3" name="Oval 1952"/>
          <p:cNvSpPr/>
          <p:nvPr/>
        </p:nvSpPr>
        <p:spPr>
          <a:xfrm>
            <a:off x="83495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4" name="Oval 1953"/>
          <p:cNvSpPr/>
          <p:nvPr/>
        </p:nvSpPr>
        <p:spPr>
          <a:xfrm>
            <a:off x="75070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5" name="Oval 1954"/>
          <p:cNvSpPr/>
          <p:nvPr/>
        </p:nvSpPr>
        <p:spPr>
          <a:xfrm>
            <a:off x="100346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6" name="Oval 1955"/>
          <p:cNvSpPr/>
          <p:nvPr/>
        </p:nvSpPr>
        <p:spPr>
          <a:xfrm>
            <a:off x="91921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7" name="Oval 1956"/>
          <p:cNvSpPr/>
          <p:nvPr/>
        </p:nvSpPr>
        <p:spPr>
          <a:xfrm>
            <a:off x="11719750"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8" name="Oval 1957"/>
          <p:cNvSpPr/>
          <p:nvPr/>
        </p:nvSpPr>
        <p:spPr>
          <a:xfrm>
            <a:off x="108772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9" name="Teardrop 3"/>
          <p:cNvSpPr/>
          <p:nvPr/>
        </p:nvSpPr>
        <p:spPr>
          <a:xfrm rot="5400000" flipH="1" flipV="1">
            <a:off x="60211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0" name="Teardrop 3"/>
          <p:cNvSpPr/>
          <p:nvPr/>
        </p:nvSpPr>
        <p:spPr>
          <a:xfrm rot="5400000" flipH="1" flipV="1">
            <a:off x="9659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1" name="Teardrop 3"/>
          <p:cNvSpPr/>
          <p:nvPr/>
        </p:nvSpPr>
        <p:spPr>
          <a:xfrm rot="5400000" flipH="1" flipV="1">
            <a:off x="18084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2" name="Teardrop 3"/>
          <p:cNvSpPr/>
          <p:nvPr/>
        </p:nvSpPr>
        <p:spPr>
          <a:xfrm rot="5400000" flipH="1" flipV="1">
            <a:off x="26510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3" name="Teardrop 3"/>
          <p:cNvSpPr/>
          <p:nvPr/>
        </p:nvSpPr>
        <p:spPr>
          <a:xfrm rot="5400000" flipH="1" flipV="1">
            <a:off x="34935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4" name="Teardrop 3"/>
          <p:cNvSpPr/>
          <p:nvPr/>
        </p:nvSpPr>
        <p:spPr>
          <a:xfrm rot="5400000" flipH="1" flipV="1">
            <a:off x="43361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5" name="Teardrop 3"/>
          <p:cNvSpPr/>
          <p:nvPr/>
        </p:nvSpPr>
        <p:spPr>
          <a:xfrm rot="5400000" flipH="1" flipV="1">
            <a:off x="51786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6" name="Teardrop 3"/>
          <p:cNvSpPr/>
          <p:nvPr/>
        </p:nvSpPr>
        <p:spPr>
          <a:xfrm rot="5400000" flipH="1" flipV="1">
            <a:off x="77062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7" name="Teardrop 3"/>
          <p:cNvSpPr/>
          <p:nvPr/>
        </p:nvSpPr>
        <p:spPr>
          <a:xfrm rot="5400000" flipH="1" flipV="1">
            <a:off x="68637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8" name="Teardrop 3"/>
          <p:cNvSpPr/>
          <p:nvPr/>
        </p:nvSpPr>
        <p:spPr>
          <a:xfrm rot="5400000" flipH="1" flipV="1">
            <a:off x="93913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9" name="Teardrop 3"/>
          <p:cNvSpPr/>
          <p:nvPr/>
        </p:nvSpPr>
        <p:spPr>
          <a:xfrm rot="5400000" flipH="1" flipV="1">
            <a:off x="85488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0" name="Teardrop 3"/>
          <p:cNvSpPr/>
          <p:nvPr/>
        </p:nvSpPr>
        <p:spPr>
          <a:xfrm rot="5400000" flipH="1" flipV="1">
            <a:off x="11076421"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1" name="Teardrop 3"/>
          <p:cNvSpPr/>
          <p:nvPr/>
        </p:nvSpPr>
        <p:spPr>
          <a:xfrm rot="5400000" flipH="1" flipV="1">
            <a:off x="102338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2" name="Teardrop 3"/>
          <p:cNvSpPr/>
          <p:nvPr/>
        </p:nvSpPr>
        <p:spPr>
          <a:xfrm rot="5400000" flipH="1" flipV="1">
            <a:off x="1234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3" name="Teardrop 3"/>
          <p:cNvSpPr/>
          <p:nvPr/>
        </p:nvSpPr>
        <p:spPr>
          <a:xfrm rot="5400000" flipH="1" flipV="1">
            <a:off x="11760002" y="4069935"/>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8" y="250112"/>
                  <a:pt x="155376" y="250112"/>
                </a:cubicBezTo>
                <a:cubicBezTo>
                  <a:pt x="174455" y="249746"/>
                  <a:pt x="198601" y="254980"/>
                  <a:pt x="211458" y="268141"/>
                </a:cubicBezTo>
                <a:cubicBezTo>
                  <a:pt x="215886"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7"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60" y="254779"/>
                  <a:pt x="246352" y="254786"/>
                </a:cubicBezTo>
                <a:cubicBezTo>
                  <a:pt x="246345"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9"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90" y="195895"/>
                  <a:pt x="53000" y="178457"/>
                  <a:pt x="53000" y="159854"/>
                </a:cubicBezTo>
                <a:cubicBezTo>
                  <a:pt x="53000" y="132604"/>
                  <a:pt x="63706" y="107854"/>
                  <a:pt x="81286" y="89721"/>
                </a:cubicBez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4" name="Oval 1973"/>
          <p:cNvSpPr/>
          <p:nvPr/>
        </p:nvSpPr>
        <p:spPr>
          <a:xfrm>
            <a:off x="70866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5" name="Oval 1974"/>
          <p:cNvSpPr/>
          <p:nvPr/>
        </p:nvSpPr>
        <p:spPr>
          <a:xfrm>
            <a:off x="3463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6" name="Oval 1975"/>
          <p:cNvSpPr/>
          <p:nvPr/>
        </p:nvSpPr>
        <p:spPr>
          <a:xfrm>
            <a:off x="11888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7" name="Oval 1976"/>
          <p:cNvSpPr/>
          <p:nvPr/>
        </p:nvSpPr>
        <p:spPr>
          <a:xfrm>
            <a:off x="20314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8" name="Oval 1977"/>
          <p:cNvSpPr/>
          <p:nvPr/>
        </p:nvSpPr>
        <p:spPr>
          <a:xfrm>
            <a:off x="28739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9" name="Oval 1978"/>
          <p:cNvSpPr/>
          <p:nvPr/>
        </p:nvSpPr>
        <p:spPr>
          <a:xfrm>
            <a:off x="37164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0" name="Oval 1979"/>
          <p:cNvSpPr/>
          <p:nvPr/>
        </p:nvSpPr>
        <p:spPr>
          <a:xfrm>
            <a:off x="45590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1" name="Oval 1980"/>
          <p:cNvSpPr/>
          <p:nvPr/>
        </p:nvSpPr>
        <p:spPr>
          <a:xfrm>
            <a:off x="54015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2" name="Oval 1981"/>
          <p:cNvSpPr/>
          <p:nvPr/>
        </p:nvSpPr>
        <p:spPr>
          <a:xfrm>
            <a:off x="62441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3" name="Oval 1982"/>
          <p:cNvSpPr/>
          <p:nvPr/>
        </p:nvSpPr>
        <p:spPr>
          <a:xfrm>
            <a:off x="87717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4" name="Oval 1983"/>
          <p:cNvSpPr/>
          <p:nvPr/>
        </p:nvSpPr>
        <p:spPr>
          <a:xfrm>
            <a:off x="79291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5" name="Oval 1984"/>
          <p:cNvSpPr/>
          <p:nvPr/>
        </p:nvSpPr>
        <p:spPr>
          <a:xfrm>
            <a:off x="104568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6" name="Oval 1985"/>
          <p:cNvSpPr/>
          <p:nvPr/>
        </p:nvSpPr>
        <p:spPr>
          <a:xfrm>
            <a:off x="96142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7" name="Oval 1986"/>
          <p:cNvSpPr/>
          <p:nvPr/>
        </p:nvSpPr>
        <p:spPr>
          <a:xfrm>
            <a:off x="112993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8" name="Teardrop 3"/>
          <p:cNvSpPr/>
          <p:nvPr/>
        </p:nvSpPr>
        <p:spPr>
          <a:xfrm rot="5400000" flipH="1" flipV="1">
            <a:off x="663614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9" name="Teardrop 3"/>
          <p:cNvSpPr/>
          <p:nvPr/>
        </p:nvSpPr>
        <p:spPr>
          <a:xfrm rot="5400000" flipH="1" flipV="1">
            <a:off x="22905" y="4316257"/>
            <a:ext cx="232840" cy="278649"/>
          </a:xfrm>
          <a:custGeom>
            <a:avLst/>
            <a:gdLst/>
            <a:ahLst/>
            <a:cxnLst/>
            <a:rect l="l" t="t" r="r" b="b"/>
            <a:pathLst>
              <a:path w="232840" h="278649">
                <a:moveTo>
                  <a:pt x="232840" y="8776"/>
                </a:moveTo>
                <a:cubicBezTo>
                  <a:pt x="232449" y="34030"/>
                  <a:pt x="222519" y="59101"/>
                  <a:pt x="203250" y="78369"/>
                </a:cubicBezTo>
                <a:cubicBezTo>
                  <a:pt x="190082" y="91537"/>
                  <a:pt x="174206" y="100343"/>
                  <a:pt x="157326" y="104416"/>
                </a:cubicBezTo>
                <a:cubicBezTo>
                  <a:pt x="166417" y="119205"/>
                  <a:pt x="171406" y="136643"/>
                  <a:pt x="171406" y="155247"/>
                </a:cubicBezTo>
                <a:cubicBezTo>
                  <a:pt x="171406" y="182497"/>
                  <a:pt x="160701" y="207247"/>
                  <a:pt x="143120" y="225380"/>
                </a:cubicBezTo>
                <a:cubicBezTo>
                  <a:pt x="124986" y="242961"/>
                  <a:pt x="100237" y="253667"/>
                  <a:pt x="72986" y="253667"/>
                </a:cubicBezTo>
                <a:cubicBezTo>
                  <a:pt x="54383" y="253667"/>
                  <a:pt x="36945" y="248677"/>
                  <a:pt x="22156" y="239586"/>
                </a:cubicBezTo>
                <a:lnTo>
                  <a:pt x="0" y="278649"/>
                </a:lnTo>
                <a:lnTo>
                  <a:pt x="0" y="260595"/>
                </a:lnTo>
                <a:cubicBezTo>
                  <a:pt x="5973" y="252057"/>
                  <a:pt x="9654" y="242433"/>
                  <a:pt x="11467" y="232488"/>
                </a:cubicBezTo>
                <a:lnTo>
                  <a:pt x="0" y="218900"/>
                </a:lnTo>
                <a:lnTo>
                  <a:pt x="0" y="201603"/>
                </a:lnTo>
                <a:cubicBezTo>
                  <a:pt x="14950" y="226291"/>
                  <a:pt x="42305" y="241857"/>
                  <a:pt x="73296" y="241857"/>
                </a:cubicBezTo>
                <a:cubicBezTo>
                  <a:pt x="97207" y="241857"/>
                  <a:pt x="118953" y="232592"/>
                  <a:pt x="134965" y="217271"/>
                </a:cubicBezTo>
                <a:lnTo>
                  <a:pt x="0" y="82306"/>
                </a:lnTo>
                <a:lnTo>
                  <a:pt x="0" y="82216"/>
                </a:lnTo>
                <a:lnTo>
                  <a:pt x="135010" y="217225"/>
                </a:lnTo>
                <a:cubicBezTo>
                  <a:pt x="150331" y="201213"/>
                  <a:pt x="159597" y="179467"/>
                  <a:pt x="159597" y="155556"/>
                </a:cubicBezTo>
                <a:cubicBezTo>
                  <a:pt x="159597" y="105538"/>
                  <a:pt x="119048" y="64989"/>
                  <a:pt x="69030" y="64989"/>
                </a:cubicBezTo>
                <a:cubicBezTo>
                  <a:pt x="49952" y="65355"/>
                  <a:pt x="25806" y="60121"/>
                  <a:pt x="12948" y="46961"/>
                </a:cubicBezTo>
                <a:lnTo>
                  <a:pt x="0" y="66032"/>
                </a:lnTo>
                <a:lnTo>
                  <a:pt x="0" y="46474"/>
                </a:lnTo>
                <a:cubicBezTo>
                  <a:pt x="9193" y="32573"/>
                  <a:pt x="11853" y="16060"/>
                  <a:pt x="9334" y="0"/>
                </a:cubicBezTo>
                <a:lnTo>
                  <a:pt x="17529" y="0"/>
                </a:lnTo>
                <a:cubicBezTo>
                  <a:pt x="21671" y="11094"/>
                  <a:pt x="20740" y="22668"/>
                  <a:pt x="17673" y="33790"/>
                </a:cubicBezTo>
                <a:cubicBezTo>
                  <a:pt x="27631" y="50142"/>
                  <a:pt x="43609" y="53932"/>
                  <a:pt x="69593" y="53433"/>
                </a:cubicBezTo>
                <a:cubicBezTo>
                  <a:pt x="102600" y="53434"/>
                  <a:pt x="131938" y="69140"/>
                  <a:pt x="150227" y="93727"/>
                </a:cubicBezTo>
                <a:cubicBezTo>
                  <a:pt x="166735" y="90718"/>
                  <a:pt x="182357" y="82561"/>
                  <a:pt x="195118" y="69800"/>
                </a:cubicBezTo>
                <a:cubicBezTo>
                  <a:pt x="212026" y="52893"/>
                  <a:pt x="220851" y="30964"/>
                  <a:pt x="221339" y="8808"/>
                </a:cubicBezTo>
                <a:lnTo>
                  <a:pt x="136174" y="8808"/>
                </a:lnTo>
                <a:lnTo>
                  <a:pt x="136173" y="8744"/>
                </a:lnTo>
                <a:lnTo>
                  <a:pt x="221340" y="8744"/>
                </a:lnTo>
                <a:lnTo>
                  <a:pt x="219467" y="0"/>
                </a:lnTo>
                <a:lnTo>
                  <a:pt x="231012" y="0"/>
                </a:lnTo>
                <a:cubicBezTo>
                  <a:pt x="232616" y="2826"/>
                  <a:pt x="232794" y="5800"/>
                  <a:pt x="232840"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0" name="Teardrop 3"/>
          <p:cNvSpPr/>
          <p:nvPr/>
        </p:nvSpPr>
        <p:spPr>
          <a:xfrm rot="5400000" flipH="1" flipV="1">
            <a:off x="15809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6"/>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5"/>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1" name="Teardrop 3"/>
          <p:cNvSpPr/>
          <p:nvPr/>
        </p:nvSpPr>
        <p:spPr>
          <a:xfrm rot="5400000" flipH="1" flipV="1">
            <a:off x="24234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2" name="Teardrop 3"/>
          <p:cNvSpPr/>
          <p:nvPr/>
        </p:nvSpPr>
        <p:spPr>
          <a:xfrm rot="5400000" flipH="1" flipV="1">
            <a:off x="326598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3" name="Teardrop 3"/>
          <p:cNvSpPr/>
          <p:nvPr/>
        </p:nvSpPr>
        <p:spPr>
          <a:xfrm rot="5400000" flipH="1" flipV="1">
            <a:off x="4108522" y="4185695"/>
            <a:ext cx="232840" cy="539773"/>
          </a:xfrm>
          <a:custGeom>
            <a:avLst/>
            <a:gdLst/>
            <a:ahLst/>
            <a:cxnLst/>
            <a:rect l="l" t="t" r="r" b="b"/>
            <a:pathLst>
              <a:path w="232840" h="539773">
                <a:moveTo>
                  <a:pt x="221340" y="269867"/>
                </a:moveTo>
                <a:cubicBezTo>
                  <a:pt x="220851" y="247712"/>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4" name="Teardrop 3"/>
          <p:cNvSpPr/>
          <p:nvPr/>
        </p:nvSpPr>
        <p:spPr>
          <a:xfrm rot="5400000" flipH="1" flipV="1">
            <a:off x="495106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5" name="Teardrop 3"/>
          <p:cNvSpPr/>
          <p:nvPr/>
        </p:nvSpPr>
        <p:spPr>
          <a:xfrm rot="5400000" flipH="1" flipV="1">
            <a:off x="579360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6" name="Teardrop 3"/>
          <p:cNvSpPr/>
          <p:nvPr/>
        </p:nvSpPr>
        <p:spPr>
          <a:xfrm rot="5400000" flipH="1" flipV="1">
            <a:off x="832122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7" name="Teardrop 3"/>
          <p:cNvSpPr/>
          <p:nvPr/>
        </p:nvSpPr>
        <p:spPr>
          <a:xfrm rot="5400000" flipH="1" flipV="1">
            <a:off x="747868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8" name="Teardrop 3"/>
          <p:cNvSpPr/>
          <p:nvPr/>
        </p:nvSpPr>
        <p:spPr>
          <a:xfrm rot="5400000" flipH="1" flipV="1">
            <a:off x="100063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9" name="Teardrop 3"/>
          <p:cNvSpPr/>
          <p:nvPr/>
        </p:nvSpPr>
        <p:spPr>
          <a:xfrm rot="5400000" flipH="1" flipV="1">
            <a:off x="916376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7"/>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0" name="Teardrop 3"/>
          <p:cNvSpPr/>
          <p:nvPr/>
        </p:nvSpPr>
        <p:spPr>
          <a:xfrm rot="5400000" flipH="1" flipV="1">
            <a:off x="11691380"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1" name="Teardrop 3"/>
          <p:cNvSpPr/>
          <p:nvPr/>
        </p:nvSpPr>
        <p:spPr>
          <a:xfrm rot="5400000" flipH="1" flipV="1">
            <a:off x="108488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2" name="Teardrop 3"/>
          <p:cNvSpPr/>
          <p:nvPr/>
        </p:nvSpPr>
        <p:spPr>
          <a:xfrm rot="5400000" flipH="1" flipV="1">
            <a:off x="733383"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2"/>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8"/>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3" name="Oval 1651"/>
          <p:cNvSpPr/>
          <p:nvPr/>
        </p:nvSpPr>
        <p:spPr>
          <a:xfrm>
            <a:off x="812619" y="4561319"/>
            <a:ext cx="11030995" cy="10682"/>
          </a:xfrm>
          <a:custGeom>
            <a:avLst/>
            <a:gdLst/>
            <a:ahLst/>
            <a:cxnLst/>
            <a:rect l="l" t="t" r="r" b="b"/>
            <a:pathLst>
              <a:path w="11030995" h="10682">
                <a:moveTo>
                  <a:pt x="10992007" y="0"/>
                </a:moveTo>
                <a:cubicBezTo>
                  <a:pt x="11006265" y="0"/>
                  <a:pt x="11019702" y="3516"/>
                  <a:pt x="11030995" y="10682"/>
                </a:cubicBezTo>
                <a:lnTo>
                  <a:pt x="10953019" y="10682"/>
                </a:lnTo>
                <a:cubicBezTo>
                  <a:pt x="10964312" y="3516"/>
                  <a:pt x="10977749" y="0"/>
                  <a:pt x="10992007" y="0"/>
                </a:cubicBezTo>
                <a:close/>
                <a:moveTo>
                  <a:pt x="10149468" y="0"/>
                </a:moveTo>
                <a:cubicBezTo>
                  <a:pt x="10163726" y="0"/>
                  <a:pt x="10177163" y="3516"/>
                  <a:pt x="10188456" y="10682"/>
                </a:cubicBezTo>
                <a:lnTo>
                  <a:pt x="10110480" y="10682"/>
                </a:lnTo>
                <a:cubicBezTo>
                  <a:pt x="10121773" y="3516"/>
                  <a:pt x="10135210" y="0"/>
                  <a:pt x="10149468" y="0"/>
                </a:cubicBezTo>
                <a:close/>
                <a:moveTo>
                  <a:pt x="9306928" y="0"/>
                </a:moveTo>
                <a:cubicBezTo>
                  <a:pt x="9321186" y="0"/>
                  <a:pt x="9334623" y="3516"/>
                  <a:pt x="9345916" y="10682"/>
                </a:cubicBezTo>
                <a:lnTo>
                  <a:pt x="9267940" y="10682"/>
                </a:lnTo>
                <a:cubicBezTo>
                  <a:pt x="9279233" y="3516"/>
                  <a:pt x="9292670" y="0"/>
                  <a:pt x="9306928" y="0"/>
                </a:cubicBezTo>
                <a:close/>
                <a:moveTo>
                  <a:pt x="8464388" y="0"/>
                </a:moveTo>
                <a:cubicBezTo>
                  <a:pt x="8478646" y="0"/>
                  <a:pt x="8492083" y="3516"/>
                  <a:pt x="8503376" y="10682"/>
                </a:cubicBezTo>
                <a:lnTo>
                  <a:pt x="8425400" y="10682"/>
                </a:lnTo>
                <a:cubicBezTo>
                  <a:pt x="8436693" y="3516"/>
                  <a:pt x="8450130" y="0"/>
                  <a:pt x="8464388" y="0"/>
                </a:cubicBezTo>
                <a:close/>
                <a:moveTo>
                  <a:pt x="7621848" y="0"/>
                </a:moveTo>
                <a:cubicBezTo>
                  <a:pt x="7636106" y="0"/>
                  <a:pt x="7649543" y="3516"/>
                  <a:pt x="7660836" y="10682"/>
                </a:cubicBezTo>
                <a:lnTo>
                  <a:pt x="7582860" y="10682"/>
                </a:lnTo>
                <a:cubicBezTo>
                  <a:pt x="7594153" y="3516"/>
                  <a:pt x="7607590" y="0"/>
                  <a:pt x="7621848" y="0"/>
                </a:cubicBezTo>
                <a:close/>
                <a:moveTo>
                  <a:pt x="6779308" y="0"/>
                </a:moveTo>
                <a:cubicBezTo>
                  <a:pt x="6793566" y="0"/>
                  <a:pt x="6807003" y="3516"/>
                  <a:pt x="6818296" y="10682"/>
                </a:cubicBezTo>
                <a:lnTo>
                  <a:pt x="6740320" y="10682"/>
                </a:lnTo>
                <a:cubicBezTo>
                  <a:pt x="6751613" y="3516"/>
                  <a:pt x="6765050" y="0"/>
                  <a:pt x="6779308" y="0"/>
                </a:cubicBezTo>
                <a:close/>
                <a:moveTo>
                  <a:pt x="5936768" y="0"/>
                </a:moveTo>
                <a:cubicBezTo>
                  <a:pt x="5951026" y="0"/>
                  <a:pt x="5964463" y="3516"/>
                  <a:pt x="5975757" y="10682"/>
                </a:cubicBezTo>
                <a:lnTo>
                  <a:pt x="5897780" y="10682"/>
                </a:lnTo>
                <a:cubicBezTo>
                  <a:pt x="5909073" y="3516"/>
                  <a:pt x="5922510" y="0"/>
                  <a:pt x="5936768" y="0"/>
                </a:cubicBezTo>
                <a:close/>
                <a:moveTo>
                  <a:pt x="5094228" y="0"/>
                </a:moveTo>
                <a:cubicBezTo>
                  <a:pt x="5108486" y="0"/>
                  <a:pt x="5121923" y="3516"/>
                  <a:pt x="5133217" y="10682"/>
                </a:cubicBezTo>
                <a:lnTo>
                  <a:pt x="5055240" y="10682"/>
                </a:lnTo>
                <a:cubicBezTo>
                  <a:pt x="5066533" y="3516"/>
                  <a:pt x="5079970" y="0"/>
                  <a:pt x="5094228" y="0"/>
                </a:cubicBezTo>
                <a:close/>
                <a:moveTo>
                  <a:pt x="4251688" y="0"/>
                </a:moveTo>
                <a:cubicBezTo>
                  <a:pt x="4265946" y="0"/>
                  <a:pt x="4279383" y="3516"/>
                  <a:pt x="4290676" y="10682"/>
                </a:cubicBezTo>
                <a:lnTo>
                  <a:pt x="4212700" y="10682"/>
                </a:lnTo>
                <a:cubicBezTo>
                  <a:pt x="4223993" y="3516"/>
                  <a:pt x="4237430" y="0"/>
                  <a:pt x="4251688" y="0"/>
                </a:cubicBezTo>
                <a:close/>
                <a:moveTo>
                  <a:pt x="3409148" y="0"/>
                </a:moveTo>
                <a:cubicBezTo>
                  <a:pt x="3423406" y="0"/>
                  <a:pt x="3436843" y="3516"/>
                  <a:pt x="3448136" y="10682"/>
                </a:cubicBezTo>
                <a:lnTo>
                  <a:pt x="3370160" y="10682"/>
                </a:lnTo>
                <a:cubicBezTo>
                  <a:pt x="3381453" y="3516"/>
                  <a:pt x="3394890" y="0"/>
                  <a:pt x="3409148" y="0"/>
                </a:cubicBezTo>
                <a:close/>
                <a:moveTo>
                  <a:pt x="2566608" y="0"/>
                </a:moveTo>
                <a:cubicBezTo>
                  <a:pt x="2580866" y="0"/>
                  <a:pt x="2594303" y="3516"/>
                  <a:pt x="2605596" y="10682"/>
                </a:cubicBezTo>
                <a:lnTo>
                  <a:pt x="2527620" y="10682"/>
                </a:lnTo>
                <a:cubicBezTo>
                  <a:pt x="2538913" y="3516"/>
                  <a:pt x="2552350" y="0"/>
                  <a:pt x="2566608" y="0"/>
                </a:cubicBezTo>
                <a:close/>
                <a:moveTo>
                  <a:pt x="1724068" y="0"/>
                </a:moveTo>
                <a:cubicBezTo>
                  <a:pt x="1738326" y="0"/>
                  <a:pt x="1751763" y="3516"/>
                  <a:pt x="1763056" y="10682"/>
                </a:cubicBezTo>
                <a:lnTo>
                  <a:pt x="1685080" y="10682"/>
                </a:lnTo>
                <a:cubicBezTo>
                  <a:pt x="1696373" y="3516"/>
                  <a:pt x="1709810" y="0"/>
                  <a:pt x="1724068" y="0"/>
                </a:cubicBezTo>
                <a:close/>
                <a:moveTo>
                  <a:pt x="881528" y="0"/>
                </a:moveTo>
                <a:cubicBezTo>
                  <a:pt x="895786" y="0"/>
                  <a:pt x="909223" y="3516"/>
                  <a:pt x="920516" y="10682"/>
                </a:cubicBezTo>
                <a:lnTo>
                  <a:pt x="842540" y="10682"/>
                </a:lnTo>
                <a:cubicBezTo>
                  <a:pt x="853833" y="3516"/>
                  <a:pt x="867270" y="0"/>
                  <a:pt x="881528" y="0"/>
                </a:cubicBezTo>
                <a:close/>
                <a:moveTo>
                  <a:pt x="38988" y="0"/>
                </a:moveTo>
                <a:cubicBezTo>
                  <a:pt x="53246" y="0"/>
                  <a:pt x="66683" y="3516"/>
                  <a:pt x="77976" y="10682"/>
                </a:cubicBezTo>
                <a:lnTo>
                  <a:pt x="0" y="10682"/>
                </a:lnTo>
                <a:cubicBezTo>
                  <a:pt x="11293" y="3516"/>
                  <a:pt x="24730" y="0"/>
                  <a:pt x="3898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a:t>Klik om stijl te bewerken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lvl1pPr algn="l">
              <a:defRPr/>
            </a:lvl1pPr>
          </a:lstStyle>
          <a:p>
            <a:fld id="{96DFF08F-DC6B-4601-B491-B0F83F6DD2DA}"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‹nr.›</a:t>
            </a:fld>
            <a:endParaRPr lang="en-US"/>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8969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‹nr.›</a:t>
            </a:fld>
            <a:endParaRPr lang="en-US"/>
          </a:p>
        </p:txBody>
      </p:sp>
    </p:spTree>
    <p:extLst>
      <p:ext uri="{BB962C8B-B14F-4D97-AF65-F5344CB8AC3E}">
        <p14:creationId xmlns:p14="http://schemas.microsoft.com/office/powerpoint/2010/main" val="3983930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nl-NL"/>
              <a:t>Klik om stijl te bewerken</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‹nr.›</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8704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‹nr.›</a:t>
            </a:fld>
            <a:endParaRPr lang="en-US"/>
          </a:p>
        </p:txBody>
      </p:sp>
    </p:spTree>
    <p:extLst>
      <p:ext uri="{BB962C8B-B14F-4D97-AF65-F5344CB8AC3E}">
        <p14:creationId xmlns:p14="http://schemas.microsoft.com/office/powerpoint/2010/main" val="570310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grpSp>
        <p:nvGrpSpPr>
          <p:cNvPr id="526" name="Group 525"/>
          <p:cNvGrpSpPr/>
          <p:nvPr/>
        </p:nvGrpSpPr>
        <p:grpSpPr>
          <a:xfrm>
            <a:off x="0" y="420256"/>
            <a:ext cx="12188952" cy="3795497"/>
            <a:chOff x="0" y="420256"/>
            <a:chExt cx="12188952" cy="3795497"/>
          </a:xfrm>
        </p:grpSpPr>
        <p:cxnSp>
          <p:nvCxnSpPr>
            <p:cNvPr id="527" name="Straight Connector 526"/>
            <p:cNvCxnSpPr/>
            <p:nvPr/>
          </p:nvCxnSpPr>
          <p:spPr>
            <a:xfrm>
              <a:off x="0" y="4215753"/>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8" name="Straight Connector 527"/>
            <p:cNvCxnSpPr/>
            <p:nvPr/>
          </p:nvCxnSpPr>
          <p:spPr>
            <a:xfrm>
              <a:off x="0" y="3794032"/>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9" name="Straight Connector 528"/>
            <p:cNvCxnSpPr/>
            <p:nvPr/>
          </p:nvCxnSpPr>
          <p:spPr>
            <a:xfrm>
              <a:off x="0" y="3372310"/>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0" name="Straight Connector 529"/>
            <p:cNvCxnSpPr/>
            <p:nvPr/>
          </p:nvCxnSpPr>
          <p:spPr>
            <a:xfrm>
              <a:off x="0" y="2950588"/>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1" name="Straight Connector 530"/>
            <p:cNvCxnSpPr/>
            <p:nvPr/>
          </p:nvCxnSpPr>
          <p:spPr>
            <a:xfrm>
              <a:off x="0" y="2528866"/>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2" name="Straight Connector 531"/>
            <p:cNvCxnSpPr/>
            <p:nvPr/>
          </p:nvCxnSpPr>
          <p:spPr>
            <a:xfrm>
              <a:off x="0" y="2107144"/>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3" name="Straight Connector 532"/>
            <p:cNvCxnSpPr/>
            <p:nvPr/>
          </p:nvCxnSpPr>
          <p:spPr>
            <a:xfrm>
              <a:off x="0" y="1685422"/>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4" name="Straight Connector 533"/>
            <p:cNvCxnSpPr/>
            <p:nvPr/>
          </p:nvCxnSpPr>
          <p:spPr>
            <a:xfrm>
              <a:off x="0" y="1263700"/>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5" name="Straight Connector 534"/>
            <p:cNvCxnSpPr/>
            <p:nvPr/>
          </p:nvCxnSpPr>
          <p:spPr>
            <a:xfrm>
              <a:off x="0" y="841978"/>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6" name="Straight Connector 535"/>
            <p:cNvCxnSpPr/>
            <p:nvPr/>
          </p:nvCxnSpPr>
          <p:spPr>
            <a:xfrm>
              <a:off x="0" y="420256"/>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537" name="Rectangle 379"/>
          <p:cNvSpPr/>
          <p:nvPr/>
        </p:nvSpPr>
        <p:spPr>
          <a:xfrm rot="18900000" flipV="1">
            <a:off x="9445819" y="-965459"/>
            <a:ext cx="13717" cy="6493220"/>
          </a:xfrm>
          <a:custGeom>
            <a:avLst/>
            <a:gdLst/>
            <a:ahLst/>
            <a:cxnLst/>
            <a:rect l="l" t="t" r="r" b="b"/>
            <a:pathLst>
              <a:path w="13717" h="6493220">
                <a:moveTo>
                  <a:pt x="1" y="6493220"/>
                </a:moveTo>
                <a:lnTo>
                  <a:pt x="13717" y="647950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8" name="Rectangle 56"/>
          <p:cNvSpPr/>
          <p:nvPr/>
        </p:nvSpPr>
        <p:spPr>
          <a:xfrm>
            <a:off x="0" y="0"/>
            <a:ext cx="11816540" cy="4572004"/>
          </a:xfrm>
          <a:custGeom>
            <a:avLst/>
            <a:gdLst/>
            <a:ahLst/>
            <a:cxnLst/>
            <a:rect l="l" t="t" r="r" b="b"/>
            <a:pathLst>
              <a:path w="11816540" h="4572004">
                <a:moveTo>
                  <a:pt x="11802824" y="4"/>
                </a:moveTo>
                <a:lnTo>
                  <a:pt x="11816540" y="4"/>
                </a:lnTo>
                <a:lnTo>
                  <a:pt x="11816540" y="4572004"/>
                </a:lnTo>
                <a:lnTo>
                  <a:pt x="11802824" y="4572004"/>
                </a:lnTo>
                <a:close/>
                <a:moveTo>
                  <a:pt x="5901406" y="4"/>
                </a:moveTo>
                <a:lnTo>
                  <a:pt x="5915122" y="4"/>
                </a:lnTo>
                <a:lnTo>
                  <a:pt x="5915122" y="4572004"/>
                </a:lnTo>
                <a:lnTo>
                  <a:pt x="5901406" y="4572004"/>
                </a:lnTo>
                <a:close/>
                <a:moveTo>
                  <a:pt x="10959754" y="3"/>
                </a:moveTo>
                <a:lnTo>
                  <a:pt x="10973470" y="3"/>
                </a:lnTo>
                <a:lnTo>
                  <a:pt x="10973470" y="4572003"/>
                </a:lnTo>
                <a:lnTo>
                  <a:pt x="10959754" y="4572003"/>
                </a:lnTo>
                <a:close/>
                <a:moveTo>
                  <a:pt x="5058348" y="3"/>
                </a:moveTo>
                <a:lnTo>
                  <a:pt x="5072064" y="3"/>
                </a:lnTo>
                <a:lnTo>
                  <a:pt x="5072064" y="4572003"/>
                </a:lnTo>
                <a:lnTo>
                  <a:pt x="5058348" y="4572003"/>
                </a:lnTo>
                <a:close/>
                <a:moveTo>
                  <a:pt x="11381283" y="2"/>
                </a:moveTo>
                <a:lnTo>
                  <a:pt x="11394999" y="2"/>
                </a:lnTo>
                <a:lnTo>
                  <a:pt x="11394999" y="4572002"/>
                </a:lnTo>
                <a:lnTo>
                  <a:pt x="11381283" y="4572002"/>
                </a:lnTo>
                <a:close/>
                <a:moveTo>
                  <a:pt x="10538225" y="2"/>
                </a:moveTo>
                <a:lnTo>
                  <a:pt x="10551941" y="2"/>
                </a:lnTo>
                <a:lnTo>
                  <a:pt x="10551941" y="4572002"/>
                </a:lnTo>
                <a:lnTo>
                  <a:pt x="10538225" y="4572002"/>
                </a:lnTo>
                <a:close/>
                <a:moveTo>
                  <a:pt x="10116696" y="2"/>
                </a:moveTo>
                <a:lnTo>
                  <a:pt x="10130412" y="2"/>
                </a:lnTo>
                <a:lnTo>
                  <a:pt x="10130412" y="4572002"/>
                </a:lnTo>
                <a:lnTo>
                  <a:pt x="10116696" y="4572002"/>
                </a:lnTo>
                <a:close/>
                <a:moveTo>
                  <a:pt x="6322935" y="2"/>
                </a:moveTo>
                <a:lnTo>
                  <a:pt x="6336651" y="2"/>
                </a:lnTo>
                <a:lnTo>
                  <a:pt x="6336651" y="4572002"/>
                </a:lnTo>
                <a:lnTo>
                  <a:pt x="6322935" y="4572002"/>
                </a:lnTo>
                <a:close/>
                <a:moveTo>
                  <a:pt x="5479877" y="2"/>
                </a:moveTo>
                <a:lnTo>
                  <a:pt x="5493593" y="2"/>
                </a:lnTo>
                <a:lnTo>
                  <a:pt x="5493593" y="4572002"/>
                </a:lnTo>
                <a:lnTo>
                  <a:pt x="5479877" y="4572002"/>
                </a:lnTo>
                <a:close/>
                <a:moveTo>
                  <a:pt x="4636819" y="2"/>
                </a:moveTo>
                <a:lnTo>
                  <a:pt x="4650535" y="2"/>
                </a:lnTo>
                <a:lnTo>
                  <a:pt x="4650535" y="4572002"/>
                </a:lnTo>
                <a:lnTo>
                  <a:pt x="4636819" y="4572002"/>
                </a:lnTo>
                <a:close/>
                <a:moveTo>
                  <a:pt x="4215290" y="2"/>
                </a:moveTo>
                <a:lnTo>
                  <a:pt x="4229006" y="2"/>
                </a:lnTo>
                <a:lnTo>
                  <a:pt x="4229006" y="4572002"/>
                </a:lnTo>
                <a:lnTo>
                  <a:pt x="4215290" y="4572002"/>
                </a:lnTo>
                <a:close/>
                <a:moveTo>
                  <a:pt x="421529" y="2"/>
                </a:moveTo>
                <a:lnTo>
                  <a:pt x="435245" y="2"/>
                </a:lnTo>
                <a:lnTo>
                  <a:pt x="435245" y="4572002"/>
                </a:lnTo>
                <a:lnTo>
                  <a:pt x="421529" y="4572002"/>
                </a:lnTo>
                <a:close/>
                <a:moveTo>
                  <a:pt x="0" y="2"/>
                </a:moveTo>
                <a:lnTo>
                  <a:pt x="13716" y="2"/>
                </a:lnTo>
                <a:lnTo>
                  <a:pt x="13716" y="4572002"/>
                </a:lnTo>
                <a:lnTo>
                  <a:pt x="0" y="4572002"/>
                </a:lnTo>
                <a:close/>
                <a:moveTo>
                  <a:pt x="9273638" y="1"/>
                </a:moveTo>
                <a:lnTo>
                  <a:pt x="9287354" y="1"/>
                </a:lnTo>
                <a:lnTo>
                  <a:pt x="9287354" y="4572001"/>
                </a:lnTo>
                <a:lnTo>
                  <a:pt x="9273638" y="4572001"/>
                </a:lnTo>
                <a:close/>
                <a:moveTo>
                  <a:pt x="3372232" y="1"/>
                </a:moveTo>
                <a:lnTo>
                  <a:pt x="3385948" y="1"/>
                </a:lnTo>
                <a:lnTo>
                  <a:pt x="3385948" y="4572001"/>
                </a:lnTo>
                <a:lnTo>
                  <a:pt x="3372232" y="4572001"/>
                </a:lnTo>
                <a:close/>
                <a:moveTo>
                  <a:pt x="9695167" y="0"/>
                </a:moveTo>
                <a:lnTo>
                  <a:pt x="9708883" y="0"/>
                </a:lnTo>
                <a:lnTo>
                  <a:pt x="9708883" y="4572000"/>
                </a:lnTo>
                <a:lnTo>
                  <a:pt x="9695167" y="4572000"/>
                </a:lnTo>
                <a:close/>
                <a:moveTo>
                  <a:pt x="8852109" y="0"/>
                </a:moveTo>
                <a:lnTo>
                  <a:pt x="8865825" y="0"/>
                </a:lnTo>
                <a:lnTo>
                  <a:pt x="8865825" y="4572000"/>
                </a:lnTo>
                <a:lnTo>
                  <a:pt x="8852109" y="4572000"/>
                </a:lnTo>
                <a:close/>
                <a:moveTo>
                  <a:pt x="8430580" y="0"/>
                </a:moveTo>
                <a:lnTo>
                  <a:pt x="8444296" y="0"/>
                </a:lnTo>
                <a:lnTo>
                  <a:pt x="8444296" y="4572000"/>
                </a:lnTo>
                <a:lnTo>
                  <a:pt x="8430580" y="4572000"/>
                </a:lnTo>
                <a:close/>
                <a:moveTo>
                  <a:pt x="8009051" y="0"/>
                </a:moveTo>
                <a:lnTo>
                  <a:pt x="8022767" y="0"/>
                </a:lnTo>
                <a:lnTo>
                  <a:pt x="8022767" y="4572000"/>
                </a:lnTo>
                <a:lnTo>
                  <a:pt x="8009051" y="4572000"/>
                </a:lnTo>
                <a:close/>
                <a:moveTo>
                  <a:pt x="7587522" y="0"/>
                </a:moveTo>
                <a:lnTo>
                  <a:pt x="7601238" y="0"/>
                </a:lnTo>
                <a:lnTo>
                  <a:pt x="7601238" y="4572000"/>
                </a:lnTo>
                <a:lnTo>
                  <a:pt x="7587522" y="4572000"/>
                </a:lnTo>
                <a:close/>
                <a:moveTo>
                  <a:pt x="7165993" y="0"/>
                </a:moveTo>
                <a:lnTo>
                  <a:pt x="7179709" y="0"/>
                </a:lnTo>
                <a:lnTo>
                  <a:pt x="7179709" y="4572000"/>
                </a:lnTo>
                <a:lnTo>
                  <a:pt x="7165993" y="4572000"/>
                </a:lnTo>
                <a:close/>
                <a:moveTo>
                  <a:pt x="6744464" y="0"/>
                </a:moveTo>
                <a:lnTo>
                  <a:pt x="6758180" y="0"/>
                </a:lnTo>
                <a:lnTo>
                  <a:pt x="6758180" y="4572000"/>
                </a:lnTo>
                <a:lnTo>
                  <a:pt x="6744464" y="4572000"/>
                </a:lnTo>
                <a:close/>
                <a:moveTo>
                  <a:pt x="3793761" y="0"/>
                </a:moveTo>
                <a:lnTo>
                  <a:pt x="3807477" y="0"/>
                </a:lnTo>
                <a:lnTo>
                  <a:pt x="3807477" y="4572000"/>
                </a:lnTo>
                <a:lnTo>
                  <a:pt x="3793761" y="4572000"/>
                </a:lnTo>
                <a:close/>
                <a:moveTo>
                  <a:pt x="2950703" y="0"/>
                </a:moveTo>
                <a:lnTo>
                  <a:pt x="2964419" y="0"/>
                </a:lnTo>
                <a:lnTo>
                  <a:pt x="2964419" y="4572000"/>
                </a:lnTo>
                <a:lnTo>
                  <a:pt x="2950703" y="4572000"/>
                </a:lnTo>
                <a:close/>
                <a:moveTo>
                  <a:pt x="2529174" y="0"/>
                </a:moveTo>
                <a:lnTo>
                  <a:pt x="2542890" y="0"/>
                </a:lnTo>
                <a:lnTo>
                  <a:pt x="2542890" y="4572000"/>
                </a:lnTo>
                <a:lnTo>
                  <a:pt x="2529174" y="4572000"/>
                </a:lnTo>
                <a:close/>
                <a:moveTo>
                  <a:pt x="2107645" y="0"/>
                </a:moveTo>
                <a:lnTo>
                  <a:pt x="2121361" y="0"/>
                </a:lnTo>
                <a:lnTo>
                  <a:pt x="2121361" y="4572000"/>
                </a:lnTo>
                <a:lnTo>
                  <a:pt x="2107645" y="4572000"/>
                </a:lnTo>
                <a:close/>
                <a:moveTo>
                  <a:pt x="1686116" y="0"/>
                </a:moveTo>
                <a:lnTo>
                  <a:pt x="1699832" y="0"/>
                </a:lnTo>
                <a:lnTo>
                  <a:pt x="1699832" y="4572000"/>
                </a:lnTo>
                <a:lnTo>
                  <a:pt x="1686116" y="4572000"/>
                </a:lnTo>
                <a:close/>
                <a:moveTo>
                  <a:pt x="1264587" y="0"/>
                </a:moveTo>
                <a:lnTo>
                  <a:pt x="1278303" y="0"/>
                </a:lnTo>
                <a:lnTo>
                  <a:pt x="1278303" y="4572000"/>
                </a:lnTo>
                <a:lnTo>
                  <a:pt x="1264587" y="4572000"/>
                </a:lnTo>
                <a:close/>
                <a:moveTo>
                  <a:pt x="843058" y="0"/>
                </a:moveTo>
                <a:lnTo>
                  <a:pt x="856774" y="0"/>
                </a:lnTo>
                <a:lnTo>
                  <a:pt x="856774" y="4572000"/>
                </a:lnTo>
                <a:lnTo>
                  <a:pt x="843058" y="457200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9" name="Rectangle 87"/>
          <p:cNvSpPr/>
          <p:nvPr/>
        </p:nvSpPr>
        <p:spPr>
          <a:xfrm rot="2700000">
            <a:off x="2311242" y="-967047"/>
            <a:ext cx="13716" cy="6570294"/>
          </a:xfrm>
          <a:custGeom>
            <a:avLst/>
            <a:gdLst/>
            <a:ahLst/>
            <a:cxnLst/>
            <a:rect l="l" t="t" r="r" b="b"/>
            <a:pathLst>
              <a:path w="13716" h="6570294">
                <a:moveTo>
                  <a:pt x="0" y="6556578"/>
                </a:moveTo>
                <a:lnTo>
                  <a:pt x="13716" y="6570294"/>
                </a:lnTo>
                <a:lnTo>
                  <a:pt x="13716" y="6570294"/>
                </a:lnTo>
                <a:lnTo>
                  <a:pt x="0" y="6556578"/>
                </a:lnTo>
                <a:close/>
                <a:moveTo>
                  <a:pt x="0" y="13716"/>
                </a:moveTo>
                <a:lnTo>
                  <a:pt x="13716" y="0"/>
                </a:lnTo>
                <a:lnTo>
                  <a:pt x="13716" y="6465786"/>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0" name="Rectangle 88"/>
          <p:cNvSpPr/>
          <p:nvPr/>
        </p:nvSpPr>
        <p:spPr>
          <a:xfrm rot="2700000">
            <a:off x="3186527" y="-953751"/>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1" name="Rectangle 89"/>
          <p:cNvSpPr/>
          <p:nvPr/>
        </p:nvSpPr>
        <p:spPr>
          <a:xfrm rot="2700000">
            <a:off x="4029713" y="-953750"/>
            <a:ext cx="13716" cy="6479503"/>
          </a:xfrm>
          <a:custGeom>
            <a:avLst/>
            <a:gdLst/>
            <a:ahLst/>
            <a:cxnLst/>
            <a:rect l="l" t="t" r="r" b="b"/>
            <a:pathLst>
              <a:path w="13716" h="6479503">
                <a:moveTo>
                  <a:pt x="0" y="13716"/>
                </a:moveTo>
                <a:lnTo>
                  <a:pt x="13716" y="0"/>
                </a:lnTo>
                <a:lnTo>
                  <a:pt x="13716" y="6465787"/>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2" name="Rectangle 90"/>
          <p:cNvSpPr/>
          <p:nvPr/>
        </p:nvSpPr>
        <p:spPr>
          <a:xfrm rot="2700000">
            <a:off x="4872899" y="-953750"/>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3" name="Rectangle 91"/>
          <p:cNvSpPr/>
          <p:nvPr/>
        </p:nvSpPr>
        <p:spPr>
          <a:xfrm rot="2700000">
            <a:off x="5716086" y="-953749"/>
            <a:ext cx="13716" cy="6479501"/>
          </a:xfrm>
          <a:custGeom>
            <a:avLst/>
            <a:gdLst/>
            <a:ahLst/>
            <a:cxnLst/>
            <a:rect l="l" t="t" r="r" b="b"/>
            <a:pathLst>
              <a:path w="13716" h="6479501">
                <a:moveTo>
                  <a:pt x="0" y="13716"/>
                </a:moveTo>
                <a:lnTo>
                  <a:pt x="13716" y="0"/>
                </a:lnTo>
                <a:lnTo>
                  <a:pt x="13716" y="6465785"/>
                </a:lnTo>
                <a:lnTo>
                  <a:pt x="0" y="647950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4" name="Rectangle 92"/>
          <p:cNvSpPr/>
          <p:nvPr/>
        </p:nvSpPr>
        <p:spPr>
          <a:xfrm rot="2700000">
            <a:off x="6559272"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5" name="Rectangle 93"/>
          <p:cNvSpPr/>
          <p:nvPr/>
        </p:nvSpPr>
        <p:spPr>
          <a:xfrm rot="2700000">
            <a:off x="7402457" y="-944051"/>
            <a:ext cx="13717" cy="6479502"/>
          </a:xfrm>
          <a:custGeom>
            <a:avLst/>
            <a:gdLst/>
            <a:ahLst/>
            <a:cxnLst/>
            <a:rect l="l" t="t" r="r" b="b"/>
            <a:pathLst>
              <a:path w="13717" h="6479502">
                <a:moveTo>
                  <a:pt x="0" y="13716"/>
                </a:moveTo>
                <a:lnTo>
                  <a:pt x="13717" y="0"/>
                </a:lnTo>
                <a:lnTo>
                  <a:pt x="13716" y="6465787"/>
                </a:lnTo>
                <a:lnTo>
                  <a:pt x="1"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6" name="Rectangle 94"/>
          <p:cNvSpPr/>
          <p:nvPr/>
        </p:nvSpPr>
        <p:spPr>
          <a:xfrm rot="2700000">
            <a:off x="8245644"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7" name="Rectangle 95"/>
          <p:cNvSpPr/>
          <p:nvPr/>
        </p:nvSpPr>
        <p:spPr>
          <a:xfrm rot="2700000">
            <a:off x="9088831" y="-953750"/>
            <a:ext cx="13717" cy="6479503"/>
          </a:xfrm>
          <a:custGeom>
            <a:avLst/>
            <a:gdLst/>
            <a:ahLst/>
            <a:cxnLst/>
            <a:rect l="l" t="t" r="r" b="b"/>
            <a:pathLst>
              <a:path w="13717" h="6479503">
                <a:moveTo>
                  <a:pt x="13717" y="0"/>
                </a:moveTo>
                <a:lnTo>
                  <a:pt x="13716" y="6465787"/>
                </a:lnTo>
                <a:lnTo>
                  <a:pt x="0" y="6479503"/>
                </a:lnTo>
                <a:lnTo>
                  <a:pt x="1" y="1371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8" name="Rectangle 96"/>
          <p:cNvSpPr/>
          <p:nvPr/>
        </p:nvSpPr>
        <p:spPr>
          <a:xfrm rot="2700000">
            <a:off x="9912896" y="-907596"/>
            <a:ext cx="13716" cy="6425429"/>
          </a:xfrm>
          <a:custGeom>
            <a:avLst/>
            <a:gdLst/>
            <a:ahLst/>
            <a:cxnLst/>
            <a:rect l="l" t="t" r="r" b="b"/>
            <a:pathLst>
              <a:path w="13716" h="6425429">
                <a:moveTo>
                  <a:pt x="0" y="0"/>
                </a:moveTo>
                <a:lnTo>
                  <a:pt x="13716" y="13717"/>
                </a:lnTo>
                <a:lnTo>
                  <a:pt x="13716" y="6411713"/>
                </a:lnTo>
                <a:lnTo>
                  <a:pt x="0" y="642542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9" name="Rectangle 97"/>
          <p:cNvSpPr/>
          <p:nvPr/>
        </p:nvSpPr>
        <p:spPr>
          <a:xfrm rot="2700000">
            <a:off x="10334491" y="110221"/>
            <a:ext cx="13717" cy="5232981"/>
          </a:xfrm>
          <a:custGeom>
            <a:avLst/>
            <a:gdLst/>
            <a:ahLst/>
            <a:cxnLst/>
            <a:rect l="l" t="t" r="r" b="b"/>
            <a:pathLst>
              <a:path w="13717" h="5232981">
                <a:moveTo>
                  <a:pt x="0" y="0"/>
                </a:moveTo>
                <a:lnTo>
                  <a:pt x="13717" y="13716"/>
                </a:lnTo>
                <a:lnTo>
                  <a:pt x="13717" y="5219264"/>
                </a:lnTo>
                <a:lnTo>
                  <a:pt x="1" y="523298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0" name="Rectangle 98"/>
          <p:cNvSpPr/>
          <p:nvPr/>
        </p:nvSpPr>
        <p:spPr>
          <a:xfrm rot="2700000">
            <a:off x="10756084" y="1128037"/>
            <a:ext cx="13716" cy="4040537"/>
          </a:xfrm>
          <a:custGeom>
            <a:avLst/>
            <a:gdLst/>
            <a:ahLst/>
            <a:cxnLst/>
            <a:rect l="l" t="t" r="r" b="b"/>
            <a:pathLst>
              <a:path w="13716" h="4040537">
                <a:moveTo>
                  <a:pt x="0" y="0"/>
                </a:moveTo>
                <a:lnTo>
                  <a:pt x="13716" y="13716"/>
                </a:lnTo>
                <a:lnTo>
                  <a:pt x="13715" y="4026822"/>
                </a:lnTo>
                <a:lnTo>
                  <a:pt x="1" y="404053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1" name="Rectangle 99"/>
          <p:cNvSpPr/>
          <p:nvPr/>
        </p:nvSpPr>
        <p:spPr>
          <a:xfrm rot="2700000">
            <a:off x="11177678" y="2145853"/>
            <a:ext cx="13716" cy="2848091"/>
          </a:xfrm>
          <a:custGeom>
            <a:avLst/>
            <a:gdLst/>
            <a:ahLst/>
            <a:cxnLst/>
            <a:rect l="l" t="t" r="r" b="b"/>
            <a:pathLst>
              <a:path w="13716" h="2848091">
                <a:moveTo>
                  <a:pt x="0" y="0"/>
                </a:moveTo>
                <a:lnTo>
                  <a:pt x="13716" y="13716"/>
                </a:lnTo>
                <a:lnTo>
                  <a:pt x="13715" y="2834375"/>
                </a:lnTo>
                <a:lnTo>
                  <a:pt x="0" y="284809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2" name="Rectangle 100"/>
          <p:cNvSpPr/>
          <p:nvPr/>
        </p:nvSpPr>
        <p:spPr>
          <a:xfrm rot="2700000">
            <a:off x="11599272" y="3163669"/>
            <a:ext cx="13715" cy="1655644"/>
          </a:xfrm>
          <a:custGeom>
            <a:avLst/>
            <a:gdLst/>
            <a:ahLst/>
            <a:cxnLst/>
            <a:rect l="l" t="t" r="r" b="b"/>
            <a:pathLst>
              <a:path w="13715" h="1655644">
                <a:moveTo>
                  <a:pt x="0" y="0"/>
                </a:moveTo>
                <a:lnTo>
                  <a:pt x="13715" y="13716"/>
                </a:lnTo>
                <a:lnTo>
                  <a:pt x="13715" y="1641929"/>
                </a:lnTo>
                <a:lnTo>
                  <a:pt x="0" y="1655644"/>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3" name="Rectangle 101"/>
          <p:cNvSpPr/>
          <p:nvPr/>
        </p:nvSpPr>
        <p:spPr>
          <a:xfrm rot="2700000">
            <a:off x="12020868" y="4181493"/>
            <a:ext cx="13715" cy="463189"/>
          </a:xfrm>
          <a:custGeom>
            <a:avLst/>
            <a:gdLst/>
            <a:ahLst/>
            <a:cxnLst/>
            <a:rect l="l" t="t" r="r" b="b"/>
            <a:pathLst>
              <a:path w="13715" h="463189">
                <a:moveTo>
                  <a:pt x="1" y="0"/>
                </a:moveTo>
                <a:lnTo>
                  <a:pt x="13715" y="13716"/>
                </a:lnTo>
                <a:lnTo>
                  <a:pt x="13715" y="449474"/>
                </a:lnTo>
                <a:lnTo>
                  <a:pt x="0" y="46318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4" name="Rectangle 102"/>
          <p:cNvSpPr/>
          <p:nvPr/>
        </p:nvSpPr>
        <p:spPr>
          <a:xfrm rot="2700000">
            <a:off x="203277" y="-93899"/>
            <a:ext cx="13716" cy="608068"/>
          </a:xfrm>
          <a:custGeom>
            <a:avLst/>
            <a:gdLst/>
            <a:ahLst/>
            <a:cxnLst/>
            <a:rect l="l" t="t" r="r" b="b"/>
            <a:pathLst>
              <a:path w="13716" h="608068">
                <a:moveTo>
                  <a:pt x="0" y="13716"/>
                </a:moveTo>
                <a:lnTo>
                  <a:pt x="13716" y="0"/>
                </a:lnTo>
                <a:lnTo>
                  <a:pt x="13716" y="608068"/>
                </a:lnTo>
                <a:lnTo>
                  <a:pt x="0" y="59435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5" name="Rectangle 103"/>
          <p:cNvSpPr/>
          <p:nvPr/>
        </p:nvSpPr>
        <p:spPr>
          <a:xfrm rot="2700000">
            <a:off x="624870" y="-268529"/>
            <a:ext cx="13716" cy="1800514"/>
          </a:xfrm>
          <a:custGeom>
            <a:avLst/>
            <a:gdLst/>
            <a:ahLst/>
            <a:cxnLst/>
            <a:rect l="l" t="t" r="r" b="b"/>
            <a:pathLst>
              <a:path w="13716" h="1800514">
                <a:moveTo>
                  <a:pt x="0" y="13716"/>
                </a:moveTo>
                <a:lnTo>
                  <a:pt x="13716" y="0"/>
                </a:lnTo>
                <a:lnTo>
                  <a:pt x="13716" y="1800514"/>
                </a:lnTo>
                <a:lnTo>
                  <a:pt x="0" y="178679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6" name="Rectangle 104"/>
          <p:cNvSpPr/>
          <p:nvPr/>
        </p:nvSpPr>
        <p:spPr>
          <a:xfrm rot="2700000">
            <a:off x="1046463" y="-443158"/>
            <a:ext cx="13716" cy="2992958"/>
          </a:xfrm>
          <a:custGeom>
            <a:avLst/>
            <a:gdLst/>
            <a:ahLst/>
            <a:cxnLst/>
            <a:rect l="l" t="t" r="r" b="b"/>
            <a:pathLst>
              <a:path w="13716" h="2992958">
                <a:moveTo>
                  <a:pt x="0" y="13716"/>
                </a:moveTo>
                <a:lnTo>
                  <a:pt x="13716" y="0"/>
                </a:lnTo>
                <a:lnTo>
                  <a:pt x="13716" y="2992958"/>
                </a:lnTo>
                <a:lnTo>
                  <a:pt x="0" y="297924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7" name="Rectangle 105"/>
          <p:cNvSpPr/>
          <p:nvPr/>
        </p:nvSpPr>
        <p:spPr>
          <a:xfrm rot="2700000">
            <a:off x="1468056" y="-617788"/>
            <a:ext cx="13716" cy="4185404"/>
          </a:xfrm>
          <a:custGeom>
            <a:avLst/>
            <a:gdLst/>
            <a:ahLst/>
            <a:cxnLst/>
            <a:rect l="l" t="t" r="r" b="b"/>
            <a:pathLst>
              <a:path w="13716" h="4185404">
                <a:moveTo>
                  <a:pt x="0" y="13716"/>
                </a:moveTo>
                <a:lnTo>
                  <a:pt x="13716" y="0"/>
                </a:lnTo>
                <a:lnTo>
                  <a:pt x="13716" y="4185404"/>
                </a:lnTo>
                <a:lnTo>
                  <a:pt x="0" y="417168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8" name="Rectangle 106"/>
          <p:cNvSpPr/>
          <p:nvPr/>
        </p:nvSpPr>
        <p:spPr>
          <a:xfrm rot="2700000">
            <a:off x="1889649" y="-792416"/>
            <a:ext cx="13716" cy="5377849"/>
          </a:xfrm>
          <a:custGeom>
            <a:avLst/>
            <a:gdLst/>
            <a:ahLst/>
            <a:cxnLst/>
            <a:rect l="l" t="t" r="r" b="b"/>
            <a:pathLst>
              <a:path w="13716" h="5377849">
                <a:moveTo>
                  <a:pt x="0" y="13716"/>
                </a:moveTo>
                <a:lnTo>
                  <a:pt x="13716" y="0"/>
                </a:lnTo>
                <a:lnTo>
                  <a:pt x="13716" y="5377849"/>
                </a:lnTo>
                <a:lnTo>
                  <a:pt x="0" y="536413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9" name="Rectangle 148"/>
          <p:cNvSpPr/>
          <p:nvPr/>
        </p:nvSpPr>
        <p:spPr>
          <a:xfrm rot="18900000" flipV="1">
            <a:off x="2070569" y="-450209"/>
            <a:ext cx="13716" cy="5889566"/>
          </a:xfrm>
          <a:custGeom>
            <a:avLst/>
            <a:gdLst/>
            <a:ahLst/>
            <a:cxnLst/>
            <a:rect l="l" t="t" r="r" b="b"/>
            <a:pathLst>
              <a:path w="13716" h="5889566">
                <a:moveTo>
                  <a:pt x="13716" y="5889566"/>
                </a:moveTo>
                <a:lnTo>
                  <a:pt x="13716" y="0"/>
                </a:lnTo>
                <a:lnTo>
                  <a:pt x="0" y="13716"/>
                </a:lnTo>
                <a:lnTo>
                  <a:pt x="0" y="587585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0" name="Rectangle 323"/>
          <p:cNvSpPr/>
          <p:nvPr/>
        </p:nvSpPr>
        <p:spPr>
          <a:xfrm rot="18900000" flipV="1">
            <a:off x="1648976" y="567610"/>
            <a:ext cx="13716" cy="4697119"/>
          </a:xfrm>
          <a:custGeom>
            <a:avLst/>
            <a:gdLst/>
            <a:ahLst/>
            <a:cxnLst/>
            <a:rect l="l" t="t" r="r" b="b"/>
            <a:pathLst>
              <a:path w="13716" h="4697119">
                <a:moveTo>
                  <a:pt x="13716" y="4697119"/>
                </a:moveTo>
                <a:lnTo>
                  <a:pt x="13716" y="0"/>
                </a:lnTo>
                <a:lnTo>
                  <a:pt x="0" y="13716"/>
                </a:lnTo>
                <a:lnTo>
                  <a:pt x="0" y="46834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1" name="Rectangle 324"/>
          <p:cNvSpPr/>
          <p:nvPr/>
        </p:nvSpPr>
        <p:spPr>
          <a:xfrm rot="18900000" flipV="1">
            <a:off x="1227383" y="1585424"/>
            <a:ext cx="13716" cy="3504674"/>
          </a:xfrm>
          <a:custGeom>
            <a:avLst/>
            <a:gdLst/>
            <a:ahLst/>
            <a:cxnLst/>
            <a:rect l="l" t="t" r="r" b="b"/>
            <a:pathLst>
              <a:path w="13716" h="3504674">
                <a:moveTo>
                  <a:pt x="13716" y="3504674"/>
                </a:moveTo>
                <a:lnTo>
                  <a:pt x="13716" y="0"/>
                </a:lnTo>
                <a:lnTo>
                  <a:pt x="0" y="13716"/>
                </a:lnTo>
                <a:lnTo>
                  <a:pt x="0" y="349095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2" name="Rectangle 325"/>
          <p:cNvSpPr/>
          <p:nvPr/>
        </p:nvSpPr>
        <p:spPr>
          <a:xfrm rot="18900000" flipV="1">
            <a:off x="805790" y="2603242"/>
            <a:ext cx="13716" cy="2312226"/>
          </a:xfrm>
          <a:custGeom>
            <a:avLst/>
            <a:gdLst/>
            <a:ahLst/>
            <a:cxnLst/>
            <a:rect l="l" t="t" r="r" b="b"/>
            <a:pathLst>
              <a:path w="13716" h="2312226">
                <a:moveTo>
                  <a:pt x="13716" y="2312226"/>
                </a:moveTo>
                <a:lnTo>
                  <a:pt x="13716" y="0"/>
                </a:lnTo>
                <a:lnTo>
                  <a:pt x="0" y="13716"/>
                </a:lnTo>
                <a:lnTo>
                  <a:pt x="0" y="229851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3" name="Rectangle 326"/>
          <p:cNvSpPr/>
          <p:nvPr/>
        </p:nvSpPr>
        <p:spPr>
          <a:xfrm rot="18900000" flipV="1">
            <a:off x="384198" y="3621057"/>
            <a:ext cx="13716" cy="1119782"/>
          </a:xfrm>
          <a:custGeom>
            <a:avLst/>
            <a:gdLst/>
            <a:ahLst/>
            <a:cxnLst/>
            <a:rect l="l" t="t" r="r" b="b"/>
            <a:pathLst>
              <a:path w="13716" h="1119782">
                <a:moveTo>
                  <a:pt x="13716" y="1119782"/>
                </a:moveTo>
                <a:lnTo>
                  <a:pt x="13716" y="0"/>
                </a:lnTo>
                <a:lnTo>
                  <a:pt x="0" y="13716"/>
                </a:lnTo>
                <a:lnTo>
                  <a:pt x="0" y="110606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4" name="Rectangle 371"/>
          <p:cNvSpPr/>
          <p:nvPr/>
        </p:nvSpPr>
        <p:spPr>
          <a:xfrm rot="18900000" flipV="1">
            <a:off x="2705180" y="-953749"/>
            <a:ext cx="13716" cy="6479500"/>
          </a:xfrm>
          <a:custGeom>
            <a:avLst/>
            <a:gdLst/>
            <a:ahLst/>
            <a:cxnLst/>
            <a:rect l="l" t="t" r="r" b="b"/>
            <a:pathLst>
              <a:path w="13716" h="6479500">
                <a:moveTo>
                  <a:pt x="0" y="6479500"/>
                </a:moveTo>
                <a:lnTo>
                  <a:pt x="13716" y="646578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5" name="Rectangle 373"/>
          <p:cNvSpPr/>
          <p:nvPr/>
        </p:nvSpPr>
        <p:spPr>
          <a:xfrm rot="18900000" flipV="1">
            <a:off x="4391552" y="-953749"/>
            <a:ext cx="13716" cy="6479500"/>
          </a:xfrm>
          <a:custGeom>
            <a:avLst/>
            <a:gdLst/>
            <a:ahLst/>
            <a:cxnLst/>
            <a:rect l="l" t="t" r="r" b="b"/>
            <a:pathLst>
              <a:path w="13716" h="6479500">
                <a:moveTo>
                  <a:pt x="0" y="6479500"/>
                </a:moveTo>
                <a:lnTo>
                  <a:pt x="13716" y="6465784"/>
                </a:lnTo>
                <a:lnTo>
                  <a:pt x="13716" y="0"/>
                </a:lnTo>
                <a:lnTo>
                  <a:pt x="0" y="13715"/>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6" name="Rectangle 375"/>
          <p:cNvSpPr/>
          <p:nvPr/>
        </p:nvSpPr>
        <p:spPr>
          <a:xfrm rot="18900000" flipV="1">
            <a:off x="6077925" y="-953749"/>
            <a:ext cx="13716" cy="6479501"/>
          </a:xfrm>
          <a:custGeom>
            <a:avLst/>
            <a:gdLst/>
            <a:ahLst/>
            <a:cxnLst/>
            <a:rect l="l" t="t" r="r" b="b"/>
            <a:pathLst>
              <a:path w="13716" h="6479501">
                <a:moveTo>
                  <a:pt x="0" y="6479501"/>
                </a:moveTo>
                <a:lnTo>
                  <a:pt x="13716" y="6465785"/>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7" name="Rectangle 376"/>
          <p:cNvSpPr/>
          <p:nvPr/>
        </p:nvSpPr>
        <p:spPr>
          <a:xfrm rot="18900000" flipV="1">
            <a:off x="6916261" y="-965458"/>
            <a:ext cx="13716" cy="6493219"/>
          </a:xfrm>
          <a:custGeom>
            <a:avLst/>
            <a:gdLst/>
            <a:ahLst/>
            <a:cxnLst/>
            <a:rect l="l" t="t" r="r" b="b"/>
            <a:pathLst>
              <a:path w="13716" h="6493219">
                <a:moveTo>
                  <a:pt x="13716" y="6479504"/>
                </a:moveTo>
                <a:lnTo>
                  <a:pt x="13716" y="0"/>
                </a:lnTo>
                <a:lnTo>
                  <a:pt x="0" y="13717"/>
                </a:lnTo>
                <a:lnTo>
                  <a:pt x="0" y="649321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8" name="Rectangle 377"/>
          <p:cNvSpPr/>
          <p:nvPr/>
        </p:nvSpPr>
        <p:spPr>
          <a:xfrm rot="18900000" flipV="1">
            <a:off x="7759447" y="-965458"/>
            <a:ext cx="13717" cy="6493219"/>
          </a:xfrm>
          <a:custGeom>
            <a:avLst/>
            <a:gdLst/>
            <a:ahLst/>
            <a:cxnLst/>
            <a:rect l="l" t="t" r="r" b="b"/>
            <a:pathLst>
              <a:path w="13717" h="6493219">
                <a:moveTo>
                  <a:pt x="0" y="6493219"/>
                </a:moveTo>
                <a:lnTo>
                  <a:pt x="13716" y="6479502"/>
                </a:lnTo>
                <a:lnTo>
                  <a:pt x="13717"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9" name="Rectangle 378"/>
          <p:cNvSpPr/>
          <p:nvPr/>
        </p:nvSpPr>
        <p:spPr>
          <a:xfrm rot="18900000" flipV="1">
            <a:off x="8602633" y="-965458"/>
            <a:ext cx="13716" cy="6493219"/>
          </a:xfrm>
          <a:custGeom>
            <a:avLst/>
            <a:gdLst/>
            <a:ahLst/>
            <a:cxnLst/>
            <a:rect l="l" t="t" r="r" b="b"/>
            <a:pathLst>
              <a:path w="13716" h="6493219">
                <a:moveTo>
                  <a:pt x="13716" y="6479504"/>
                </a:moveTo>
                <a:lnTo>
                  <a:pt x="13716" y="0"/>
                </a:lnTo>
                <a:lnTo>
                  <a:pt x="0" y="13716"/>
                </a:lnTo>
                <a:lnTo>
                  <a:pt x="0" y="649321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0" name="Rectangle 138"/>
          <p:cNvSpPr/>
          <p:nvPr/>
        </p:nvSpPr>
        <p:spPr>
          <a:xfrm rot="18900000" flipV="1">
            <a:off x="10088968" y="-882602"/>
            <a:ext cx="13716" cy="5927431"/>
          </a:xfrm>
          <a:custGeom>
            <a:avLst/>
            <a:gdLst/>
            <a:ahLst/>
            <a:cxnLst/>
            <a:rect l="l" t="t" r="r" b="b"/>
            <a:pathLst>
              <a:path w="13716" h="5927431">
                <a:moveTo>
                  <a:pt x="0" y="5927431"/>
                </a:moveTo>
                <a:lnTo>
                  <a:pt x="13715" y="5913716"/>
                </a:lnTo>
                <a:lnTo>
                  <a:pt x="13716" y="13716"/>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1" name="Rectangle 139"/>
          <p:cNvSpPr/>
          <p:nvPr/>
        </p:nvSpPr>
        <p:spPr>
          <a:xfrm rot="18900000" flipV="1">
            <a:off x="10510562" y="-707971"/>
            <a:ext cx="13716" cy="4734985"/>
          </a:xfrm>
          <a:custGeom>
            <a:avLst/>
            <a:gdLst/>
            <a:ahLst/>
            <a:cxnLst/>
            <a:rect l="l" t="t" r="r" b="b"/>
            <a:pathLst>
              <a:path w="13716" h="4734985">
                <a:moveTo>
                  <a:pt x="0" y="4734985"/>
                </a:moveTo>
                <a:lnTo>
                  <a:pt x="13715" y="4721270"/>
                </a:lnTo>
                <a:lnTo>
                  <a:pt x="13716" y="13715"/>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2" name="Rectangle 140"/>
          <p:cNvSpPr/>
          <p:nvPr/>
        </p:nvSpPr>
        <p:spPr>
          <a:xfrm rot="18900000" flipV="1">
            <a:off x="10932155" y="-533342"/>
            <a:ext cx="13716" cy="3542540"/>
          </a:xfrm>
          <a:custGeom>
            <a:avLst/>
            <a:gdLst/>
            <a:ahLst/>
            <a:cxnLst/>
            <a:rect l="l" t="t" r="r" b="b"/>
            <a:pathLst>
              <a:path w="13716" h="3542540">
                <a:moveTo>
                  <a:pt x="0" y="3542540"/>
                </a:moveTo>
                <a:lnTo>
                  <a:pt x="13715" y="3528825"/>
                </a:lnTo>
                <a:lnTo>
                  <a:pt x="13716" y="13716"/>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3" name="Rectangle 141"/>
          <p:cNvSpPr/>
          <p:nvPr/>
        </p:nvSpPr>
        <p:spPr>
          <a:xfrm rot="18900000" flipV="1">
            <a:off x="11353748" y="-358712"/>
            <a:ext cx="13716" cy="2350095"/>
          </a:xfrm>
          <a:custGeom>
            <a:avLst/>
            <a:gdLst/>
            <a:ahLst/>
            <a:cxnLst/>
            <a:rect l="l" t="t" r="r" b="b"/>
            <a:pathLst>
              <a:path w="13716" h="2350095">
                <a:moveTo>
                  <a:pt x="0" y="2350095"/>
                </a:moveTo>
                <a:lnTo>
                  <a:pt x="13715" y="2336380"/>
                </a:lnTo>
                <a:lnTo>
                  <a:pt x="13716" y="13714"/>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4" name="Rectangle 142"/>
          <p:cNvSpPr/>
          <p:nvPr/>
        </p:nvSpPr>
        <p:spPr>
          <a:xfrm rot="18900000" flipV="1">
            <a:off x="11775341" y="-184083"/>
            <a:ext cx="13716" cy="1157650"/>
          </a:xfrm>
          <a:custGeom>
            <a:avLst/>
            <a:gdLst/>
            <a:ahLst/>
            <a:cxnLst/>
            <a:rect l="l" t="t" r="r" b="b"/>
            <a:pathLst>
              <a:path w="13716" h="1157650">
                <a:moveTo>
                  <a:pt x="0" y="1157650"/>
                </a:moveTo>
                <a:lnTo>
                  <a:pt x="13716" y="1143934"/>
                </a:lnTo>
                <a:lnTo>
                  <a:pt x="13716" y="13716"/>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5" name="Rectangle 372"/>
          <p:cNvSpPr/>
          <p:nvPr/>
        </p:nvSpPr>
        <p:spPr>
          <a:xfrm rot="18900000" flipV="1">
            <a:off x="3543517" y="-965458"/>
            <a:ext cx="13716" cy="6493219"/>
          </a:xfrm>
          <a:custGeom>
            <a:avLst/>
            <a:gdLst/>
            <a:ahLst/>
            <a:cxnLst/>
            <a:rect l="l" t="t" r="r" b="b"/>
            <a:pathLst>
              <a:path w="13716" h="6493219">
                <a:moveTo>
                  <a:pt x="0" y="6493219"/>
                </a:moveTo>
                <a:lnTo>
                  <a:pt x="13716" y="6479503"/>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6" name="Rectangle 374"/>
          <p:cNvSpPr/>
          <p:nvPr/>
        </p:nvSpPr>
        <p:spPr>
          <a:xfrm rot="18900000" flipV="1">
            <a:off x="5229889" y="-965458"/>
            <a:ext cx="13716" cy="6493220"/>
          </a:xfrm>
          <a:custGeom>
            <a:avLst/>
            <a:gdLst/>
            <a:ahLst/>
            <a:cxnLst/>
            <a:rect l="l" t="t" r="r" b="b"/>
            <a:pathLst>
              <a:path w="13716" h="6493220">
                <a:moveTo>
                  <a:pt x="0" y="6493220"/>
                </a:moveTo>
                <a:lnTo>
                  <a:pt x="13716" y="647950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7" name="Teardrop 3"/>
          <p:cNvSpPr/>
          <p:nvPr/>
        </p:nvSpPr>
        <p:spPr>
          <a:xfrm rot="5400000" flipH="1" flipV="1">
            <a:off x="64427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8" name="Teardrop 3"/>
          <p:cNvSpPr/>
          <p:nvPr/>
        </p:nvSpPr>
        <p:spPr>
          <a:xfrm rot="5400000" flipH="1" flipV="1">
            <a:off x="-148774" y="258315"/>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1"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6" y="223846"/>
                </a:cubicBezTo>
                <a:lnTo>
                  <a:pt x="221347" y="232509"/>
                </a:lnTo>
                <a:cubicBezTo>
                  <a:pt x="224389"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0"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1" y="93753"/>
                </a:cubicBezTo>
                <a:cubicBezTo>
                  <a:pt x="100880" y="69151"/>
                  <a:pt x="130228" y="53433"/>
                  <a:pt x="163247" y="53433"/>
                </a:cubicBezTo>
                <a:cubicBezTo>
                  <a:pt x="186137" y="53872"/>
                  <a:pt x="201262" y="50984"/>
                  <a:pt x="211354"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8"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1"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9" name="Teardrop 3"/>
          <p:cNvSpPr/>
          <p:nvPr/>
        </p:nvSpPr>
        <p:spPr>
          <a:xfrm rot="5400000" flipH="1" flipV="1">
            <a:off x="13875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0" name="Teardrop 3"/>
          <p:cNvSpPr/>
          <p:nvPr/>
        </p:nvSpPr>
        <p:spPr>
          <a:xfrm rot="5400000" flipH="1" flipV="1">
            <a:off x="22300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1" name="Teardrop 3"/>
          <p:cNvSpPr/>
          <p:nvPr/>
        </p:nvSpPr>
        <p:spPr>
          <a:xfrm rot="5400000" flipH="1" flipV="1">
            <a:off x="30726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2" name="Teardrop 3"/>
          <p:cNvSpPr/>
          <p:nvPr/>
        </p:nvSpPr>
        <p:spPr>
          <a:xfrm rot="5400000" flipH="1" flipV="1">
            <a:off x="39151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3" name="Teardrop 3"/>
          <p:cNvSpPr/>
          <p:nvPr/>
        </p:nvSpPr>
        <p:spPr>
          <a:xfrm rot="5400000" flipH="1" flipV="1">
            <a:off x="47576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4" name="Teardrop 3"/>
          <p:cNvSpPr/>
          <p:nvPr/>
        </p:nvSpPr>
        <p:spPr>
          <a:xfrm rot="5400000" flipH="1" flipV="1">
            <a:off x="56002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5" name="Teardrop 3"/>
          <p:cNvSpPr/>
          <p:nvPr/>
        </p:nvSpPr>
        <p:spPr>
          <a:xfrm rot="5400000" flipH="1" flipV="1">
            <a:off x="81278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6" name="Teardrop 3"/>
          <p:cNvSpPr/>
          <p:nvPr/>
        </p:nvSpPr>
        <p:spPr>
          <a:xfrm rot="5400000" flipH="1" flipV="1">
            <a:off x="72853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7" name="Teardrop 3"/>
          <p:cNvSpPr/>
          <p:nvPr/>
        </p:nvSpPr>
        <p:spPr>
          <a:xfrm rot="5400000" flipH="1" flipV="1">
            <a:off x="98129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8" name="Teardrop 3"/>
          <p:cNvSpPr/>
          <p:nvPr/>
        </p:nvSpPr>
        <p:spPr>
          <a:xfrm rot="5400000" flipH="1" flipV="1">
            <a:off x="89703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9" name="Teardrop 3"/>
          <p:cNvSpPr/>
          <p:nvPr/>
        </p:nvSpPr>
        <p:spPr>
          <a:xfrm rot="5400000" flipH="1" flipV="1">
            <a:off x="11498011"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0" name="Teardrop 3"/>
          <p:cNvSpPr/>
          <p:nvPr/>
        </p:nvSpPr>
        <p:spPr>
          <a:xfrm rot="5400000" flipH="1" flipV="1">
            <a:off x="106554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1" name="Teardrop 3"/>
          <p:cNvSpPr/>
          <p:nvPr/>
        </p:nvSpPr>
        <p:spPr>
          <a:xfrm rot="5400000" flipH="1" flipV="1">
            <a:off x="5449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2" name="Oval 591"/>
          <p:cNvSpPr/>
          <p:nvPr/>
        </p:nvSpPr>
        <p:spPr>
          <a:xfrm>
            <a:off x="66645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3" name="Oval 167"/>
          <p:cNvSpPr/>
          <p:nvPr/>
        </p:nvSpPr>
        <p:spPr>
          <a:xfrm>
            <a:off x="0" y="331699"/>
            <a:ext cx="93942" cy="4240302"/>
          </a:xfrm>
          <a:custGeom>
            <a:avLst/>
            <a:gdLst/>
            <a:ahLst/>
            <a:cxnLst/>
            <a:rect l="l" t="t" r="r" b="b"/>
            <a:pathLst>
              <a:path w="93942" h="4240302">
                <a:moveTo>
                  <a:pt x="9066" y="4229620"/>
                </a:moveTo>
                <a:cubicBezTo>
                  <a:pt x="23324" y="4229620"/>
                  <a:pt x="36761" y="4233136"/>
                  <a:pt x="48054" y="4240302"/>
                </a:cubicBezTo>
                <a:lnTo>
                  <a:pt x="0" y="4240302"/>
                </a:lnTo>
                <a:lnTo>
                  <a:pt x="0" y="4231451"/>
                </a:lnTo>
                <a:cubicBezTo>
                  <a:pt x="2881" y="4229788"/>
                  <a:pt x="5954" y="4229620"/>
                  <a:pt x="9066" y="4229620"/>
                </a:cubicBezTo>
                <a:close/>
                <a:moveTo>
                  <a:pt x="9066" y="3380947"/>
                </a:moveTo>
                <a:cubicBezTo>
                  <a:pt x="55942" y="3380947"/>
                  <a:pt x="93942" y="3418947"/>
                  <a:pt x="93942" y="3465822"/>
                </a:cubicBezTo>
                <a:cubicBezTo>
                  <a:pt x="93942" y="3512697"/>
                  <a:pt x="55942" y="3550697"/>
                  <a:pt x="9066" y="3550697"/>
                </a:cubicBezTo>
                <a:lnTo>
                  <a:pt x="0" y="3548867"/>
                </a:lnTo>
                <a:lnTo>
                  <a:pt x="0" y="3382777"/>
                </a:lnTo>
                <a:cubicBezTo>
                  <a:pt x="2881" y="3381115"/>
                  <a:pt x="5954" y="3380947"/>
                  <a:pt x="9066" y="3380947"/>
                </a:cubicBezTo>
                <a:close/>
                <a:moveTo>
                  <a:pt x="9066" y="2536768"/>
                </a:moveTo>
                <a:cubicBezTo>
                  <a:pt x="55942" y="2536768"/>
                  <a:pt x="93942" y="2574768"/>
                  <a:pt x="93942" y="2621643"/>
                </a:cubicBezTo>
                <a:cubicBezTo>
                  <a:pt x="93942" y="2668518"/>
                  <a:pt x="55942" y="2706518"/>
                  <a:pt x="9066" y="2706518"/>
                </a:cubicBezTo>
                <a:lnTo>
                  <a:pt x="0" y="2704688"/>
                </a:lnTo>
                <a:lnTo>
                  <a:pt x="0" y="2538598"/>
                </a:lnTo>
                <a:cubicBezTo>
                  <a:pt x="2881" y="2536936"/>
                  <a:pt x="5954" y="2536768"/>
                  <a:pt x="9066" y="2536768"/>
                </a:cubicBezTo>
                <a:close/>
                <a:moveTo>
                  <a:pt x="9066" y="1688095"/>
                </a:moveTo>
                <a:cubicBezTo>
                  <a:pt x="55942" y="1688095"/>
                  <a:pt x="93942" y="1726095"/>
                  <a:pt x="93942" y="1772970"/>
                </a:cubicBezTo>
                <a:cubicBezTo>
                  <a:pt x="93942" y="1819845"/>
                  <a:pt x="55942" y="1857845"/>
                  <a:pt x="9066" y="1857845"/>
                </a:cubicBezTo>
                <a:lnTo>
                  <a:pt x="0" y="1856015"/>
                </a:lnTo>
                <a:lnTo>
                  <a:pt x="0" y="1689925"/>
                </a:lnTo>
                <a:cubicBezTo>
                  <a:pt x="2881" y="1688263"/>
                  <a:pt x="5954" y="1688095"/>
                  <a:pt x="9066" y="1688095"/>
                </a:cubicBezTo>
                <a:close/>
                <a:moveTo>
                  <a:pt x="9066" y="845498"/>
                </a:moveTo>
                <a:cubicBezTo>
                  <a:pt x="55942" y="845498"/>
                  <a:pt x="93942" y="883498"/>
                  <a:pt x="93942" y="930373"/>
                </a:cubicBezTo>
                <a:cubicBezTo>
                  <a:pt x="93942" y="977248"/>
                  <a:pt x="55942" y="1015248"/>
                  <a:pt x="9066" y="1015248"/>
                </a:cubicBezTo>
                <a:lnTo>
                  <a:pt x="0" y="1013418"/>
                </a:lnTo>
                <a:lnTo>
                  <a:pt x="0" y="847328"/>
                </a:lnTo>
                <a:cubicBezTo>
                  <a:pt x="2881" y="845666"/>
                  <a:pt x="5954" y="845498"/>
                  <a:pt x="9066" y="845498"/>
                </a:cubicBezTo>
                <a:close/>
                <a:moveTo>
                  <a:pt x="9066" y="0"/>
                </a:moveTo>
                <a:cubicBezTo>
                  <a:pt x="55942" y="0"/>
                  <a:pt x="93942" y="38000"/>
                  <a:pt x="93942" y="84875"/>
                </a:cubicBezTo>
                <a:cubicBezTo>
                  <a:pt x="93942" y="131750"/>
                  <a:pt x="55942" y="169750"/>
                  <a:pt x="9066" y="169750"/>
                </a:cubicBezTo>
                <a:lnTo>
                  <a:pt x="0" y="167920"/>
                </a:lnTo>
                <a:lnTo>
                  <a:pt x="0" y="1830"/>
                </a:lnTo>
                <a:cubicBezTo>
                  <a:pt x="2881" y="167"/>
                  <a:pt x="5954" y="0"/>
                  <a:pt x="906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4" name="Oval 593"/>
          <p:cNvSpPr/>
          <p:nvPr/>
        </p:nvSpPr>
        <p:spPr>
          <a:xfrm>
            <a:off x="7667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5" name="Oval 594"/>
          <p:cNvSpPr/>
          <p:nvPr/>
        </p:nvSpPr>
        <p:spPr>
          <a:xfrm>
            <a:off x="16092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6" name="Oval 595"/>
          <p:cNvSpPr/>
          <p:nvPr/>
        </p:nvSpPr>
        <p:spPr>
          <a:xfrm>
            <a:off x="24518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7" name="Oval 596"/>
          <p:cNvSpPr/>
          <p:nvPr/>
        </p:nvSpPr>
        <p:spPr>
          <a:xfrm>
            <a:off x="32943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8" name="Oval 597"/>
          <p:cNvSpPr/>
          <p:nvPr/>
        </p:nvSpPr>
        <p:spPr>
          <a:xfrm>
            <a:off x="41368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9" name="Oval 598"/>
          <p:cNvSpPr/>
          <p:nvPr/>
        </p:nvSpPr>
        <p:spPr>
          <a:xfrm>
            <a:off x="49794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0" name="Oval 599"/>
          <p:cNvSpPr/>
          <p:nvPr/>
        </p:nvSpPr>
        <p:spPr>
          <a:xfrm>
            <a:off x="58219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1" name="Oval 600"/>
          <p:cNvSpPr/>
          <p:nvPr/>
        </p:nvSpPr>
        <p:spPr>
          <a:xfrm>
            <a:off x="83495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2" name="Oval 601"/>
          <p:cNvSpPr/>
          <p:nvPr/>
        </p:nvSpPr>
        <p:spPr>
          <a:xfrm>
            <a:off x="75070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3" name="Oval 602"/>
          <p:cNvSpPr/>
          <p:nvPr/>
        </p:nvSpPr>
        <p:spPr>
          <a:xfrm>
            <a:off x="100346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4" name="Oval 603"/>
          <p:cNvSpPr/>
          <p:nvPr/>
        </p:nvSpPr>
        <p:spPr>
          <a:xfrm>
            <a:off x="91921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5" name="Oval 604"/>
          <p:cNvSpPr/>
          <p:nvPr/>
        </p:nvSpPr>
        <p:spPr>
          <a:xfrm>
            <a:off x="11719750"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6" name="Oval 605"/>
          <p:cNvSpPr/>
          <p:nvPr/>
        </p:nvSpPr>
        <p:spPr>
          <a:xfrm>
            <a:off x="108772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7" name="Teardrop 3"/>
          <p:cNvSpPr/>
          <p:nvPr/>
        </p:nvSpPr>
        <p:spPr>
          <a:xfrm rot="5400000" flipH="1" flipV="1">
            <a:off x="60211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8" name="Teardrop 3"/>
          <p:cNvSpPr/>
          <p:nvPr/>
        </p:nvSpPr>
        <p:spPr>
          <a:xfrm rot="5400000" flipH="1" flipV="1">
            <a:off x="9659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9" name="Teardrop 3"/>
          <p:cNvSpPr/>
          <p:nvPr/>
        </p:nvSpPr>
        <p:spPr>
          <a:xfrm rot="5400000" flipH="1" flipV="1">
            <a:off x="18084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0" name="Teardrop 3"/>
          <p:cNvSpPr/>
          <p:nvPr/>
        </p:nvSpPr>
        <p:spPr>
          <a:xfrm rot="5400000" flipH="1" flipV="1">
            <a:off x="26510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1" name="Teardrop 3"/>
          <p:cNvSpPr/>
          <p:nvPr/>
        </p:nvSpPr>
        <p:spPr>
          <a:xfrm rot="5400000" flipH="1" flipV="1">
            <a:off x="34935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2" name="Teardrop 3"/>
          <p:cNvSpPr/>
          <p:nvPr/>
        </p:nvSpPr>
        <p:spPr>
          <a:xfrm rot="5400000" flipH="1" flipV="1">
            <a:off x="43361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3" name="Teardrop 3"/>
          <p:cNvSpPr/>
          <p:nvPr/>
        </p:nvSpPr>
        <p:spPr>
          <a:xfrm rot="5400000" flipH="1" flipV="1">
            <a:off x="51786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4" name="Teardrop 3"/>
          <p:cNvSpPr/>
          <p:nvPr/>
        </p:nvSpPr>
        <p:spPr>
          <a:xfrm rot="5400000" flipH="1" flipV="1">
            <a:off x="77062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5" name="Teardrop 3"/>
          <p:cNvSpPr/>
          <p:nvPr/>
        </p:nvSpPr>
        <p:spPr>
          <a:xfrm rot="5400000" flipH="1" flipV="1">
            <a:off x="68637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6" name="Teardrop 3"/>
          <p:cNvSpPr/>
          <p:nvPr/>
        </p:nvSpPr>
        <p:spPr>
          <a:xfrm rot="5400000" flipH="1" flipV="1">
            <a:off x="93913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7" name="Teardrop 3"/>
          <p:cNvSpPr/>
          <p:nvPr/>
        </p:nvSpPr>
        <p:spPr>
          <a:xfrm rot="5400000" flipH="1" flipV="1">
            <a:off x="85488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8" name="Teardrop 3"/>
          <p:cNvSpPr/>
          <p:nvPr/>
        </p:nvSpPr>
        <p:spPr>
          <a:xfrm rot="5400000" flipH="1" flipV="1">
            <a:off x="11076421"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9" name="Teardrop 3"/>
          <p:cNvSpPr/>
          <p:nvPr/>
        </p:nvSpPr>
        <p:spPr>
          <a:xfrm rot="5400000" flipH="1" flipV="1">
            <a:off x="102338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0" name="Teardrop 3"/>
          <p:cNvSpPr/>
          <p:nvPr/>
        </p:nvSpPr>
        <p:spPr>
          <a:xfrm rot="5400000" flipH="1" flipV="1">
            <a:off x="1234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1" name="Teardrop 3"/>
          <p:cNvSpPr/>
          <p:nvPr/>
        </p:nvSpPr>
        <p:spPr>
          <a:xfrm rot="5400000" flipH="1" flipV="1">
            <a:off x="11760003" y="685578"/>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69"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2" name="Oval 621"/>
          <p:cNvSpPr/>
          <p:nvPr/>
        </p:nvSpPr>
        <p:spPr>
          <a:xfrm>
            <a:off x="70866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3" name="Oval 622"/>
          <p:cNvSpPr/>
          <p:nvPr/>
        </p:nvSpPr>
        <p:spPr>
          <a:xfrm>
            <a:off x="3463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4" name="Oval 623"/>
          <p:cNvSpPr/>
          <p:nvPr/>
        </p:nvSpPr>
        <p:spPr>
          <a:xfrm>
            <a:off x="11888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5" name="Oval 624"/>
          <p:cNvSpPr/>
          <p:nvPr/>
        </p:nvSpPr>
        <p:spPr>
          <a:xfrm>
            <a:off x="20314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6" name="Oval 625"/>
          <p:cNvSpPr/>
          <p:nvPr/>
        </p:nvSpPr>
        <p:spPr>
          <a:xfrm>
            <a:off x="28739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7" name="Oval 626"/>
          <p:cNvSpPr/>
          <p:nvPr/>
        </p:nvSpPr>
        <p:spPr>
          <a:xfrm>
            <a:off x="37164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8" name="Oval 627"/>
          <p:cNvSpPr/>
          <p:nvPr/>
        </p:nvSpPr>
        <p:spPr>
          <a:xfrm>
            <a:off x="45590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9" name="Oval 628"/>
          <p:cNvSpPr/>
          <p:nvPr/>
        </p:nvSpPr>
        <p:spPr>
          <a:xfrm>
            <a:off x="54015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0" name="Oval 629"/>
          <p:cNvSpPr/>
          <p:nvPr/>
        </p:nvSpPr>
        <p:spPr>
          <a:xfrm>
            <a:off x="62441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1" name="Oval 630"/>
          <p:cNvSpPr/>
          <p:nvPr/>
        </p:nvSpPr>
        <p:spPr>
          <a:xfrm>
            <a:off x="87717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2" name="Oval 631"/>
          <p:cNvSpPr/>
          <p:nvPr/>
        </p:nvSpPr>
        <p:spPr>
          <a:xfrm>
            <a:off x="79291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3" name="Oval 632"/>
          <p:cNvSpPr/>
          <p:nvPr/>
        </p:nvSpPr>
        <p:spPr>
          <a:xfrm>
            <a:off x="104568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4" name="Oval 633"/>
          <p:cNvSpPr/>
          <p:nvPr/>
        </p:nvSpPr>
        <p:spPr>
          <a:xfrm>
            <a:off x="96142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5" name="Oval 860"/>
          <p:cNvSpPr/>
          <p:nvPr/>
        </p:nvSpPr>
        <p:spPr>
          <a:xfrm>
            <a:off x="12141892" y="758852"/>
            <a:ext cx="50109" cy="3538433"/>
          </a:xfrm>
          <a:custGeom>
            <a:avLst/>
            <a:gdLst/>
            <a:ahLst/>
            <a:cxnLst/>
            <a:rect l="l" t="t" r="r" b="b"/>
            <a:pathLst>
              <a:path w="50109" h="3538433">
                <a:moveTo>
                  <a:pt x="50109" y="3384355"/>
                </a:moveTo>
                <a:lnTo>
                  <a:pt x="50109" y="3538433"/>
                </a:lnTo>
                <a:cubicBezTo>
                  <a:pt x="20497" y="3525461"/>
                  <a:pt x="0" y="3495821"/>
                  <a:pt x="0" y="3461394"/>
                </a:cubicBezTo>
                <a:cubicBezTo>
                  <a:pt x="0" y="3426967"/>
                  <a:pt x="20497" y="3397327"/>
                  <a:pt x="50109" y="3384355"/>
                </a:cubicBezTo>
                <a:close/>
                <a:moveTo>
                  <a:pt x="50109" y="2538350"/>
                </a:moveTo>
                <a:lnTo>
                  <a:pt x="50109" y="2692428"/>
                </a:lnTo>
                <a:cubicBezTo>
                  <a:pt x="20497" y="2679456"/>
                  <a:pt x="0" y="2649816"/>
                  <a:pt x="0" y="2615389"/>
                </a:cubicBezTo>
                <a:cubicBezTo>
                  <a:pt x="0" y="2580962"/>
                  <a:pt x="20497" y="2551322"/>
                  <a:pt x="50109" y="2538350"/>
                </a:cubicBezTo>
                <a:close/>
                <a:moveTo>
                  <a:pt x="50109" y="1688095"/>
                </a:moveTo>
                <a:lnTo>
                  <a:pt x="50109" y="1842173"/>
                </a:lnTo>
                <a:cubicBezTo>
                  <a:pt x="20497" y="1829201"/>
                  <a:pt x="0" y="1799561"/>
                  <a:pt x="0" y="1765134"/>
                </a:cubicBezTo>
                <a:cubicBezTo>
                  <a:pt x="0" y="1730707"/>
                  <a:pt x="20497" y="1701067"/>
                  <a:pt x="50109" y="1688095"/>
                </a:cubicBezTo>
                <a:close/>
                <a:moveTo>
                  <a:pt x="50109" y="845498"/>
                </a:moveTo>
                <a:lnTo>
                  <a:pt x="50109" y="999576"/>
                </a:lnTo>
                <a:cubicBezTo>
                  <a:pt x="20497" y="986604"/>
                  <a:pt x="0" y="956964"/>
                  <a:pt x="0" y="922537"/>
                </a:cubicBezTo>
                <a:cubicBezTo>
                  <a:pt x="0" y="888110"/>
                  <a:pt x="20497" y="858470"/>
                  <a:pt x="50109" y="845498"/>
                </a:cubicBezTo>
                <a:close/>
                <a:moveTo>
                  <a:pt x="50109" y="0"/>
                </a:moveTo>
                <a:lnTo>
                  <a:pt x="50109" y="154078"/>
                </a:lnTo>
                <a:cubicBezTo>
                  <a:pt x="20497" y="141106"/>
                  <a:pt x="0" y="111466"/>
                  <a:pt x="0" y="77039"/>
                </a:cubicBezTo>
                <a:cubicBezTo>
                  <a:pt x="0" y="42612"/>
                  <a:pt x="20497" y="12972"/>
                  <a:pt x="5010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6" name="Oval 635"/>
          <p:cNvSpPr/>
          <p:nvPr/>
        </p:nvSpPr>
        <p:spPr>
          <a:xfrm>
            <a:off x="112993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7" name="Teardrop 3"/>
          <p:cNvSpPr/>
          <p:nvPr/>
        </p:nvSpPr>
        <p:spPr>
          <a:xfrm rot="5400000" flipH="1" flipV="1">
            <a:off x="617401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8" name="Teardrop 3"/>
          <p:cNvSpPr/>
          <p:nvPr/>
        </p:nvSpPr>
        <p:spPr>
          <a:xfrm rot="5400000" flipH="1" flipV="1">
            <a:off x="11187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699"/>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8"/>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9" name="Teardrop 3"/>
          <p:cNvSpPr/>
          <p:nvPr/>
        </p:nvSpPr>
        <p:spPr>
          <a:xfrm rot="5400000" flipH="1" flipV="1">
            <a:off x="19613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0" name="Teardrop 3"/>
          <p:cNvSpPr/>
          <p:nvPr/>
        </p:nvSpPr>
        <p:spPr>
          <a:xfrm rot="5400000" flipH="1" flipV="1">
            <a:off x="280385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1" name="Teardrop 3"/>
          <p:cNvSpPr/>
          <p:nvPr/>
        </p:nvSpPr>
        <p:spPr>
          <a:xfrm rot="5400000" flipH="1" flipV="1">
            <a:off x="364639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2" name="Teardrop 3"/>
          <p:cNvSpPr/>
          <p:nvPr/>
        </p:nvSpPr>
        <p:spPr>
          <a:xfrm rot="5400000" flipH="1" flipV="1">
            <a:off x="448893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3" name="Teardrop 3"/>
          <p:cNvSpPr/>
          <p:nvPr/>
        </p:nvSpPr>
        <p:spPr>
          <a:xfrm rot="5400000" flipH="1" flipV="1">
            <a:off x="533147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4" name="Teardrop 3"/>
          <p:cNvSpPr/>
          <p:nvPr/>
        </p:nvSpPr>
        <p:spPr>
          <a:xfrm rot="5400000" flipH="1" flipV="1">
            <a:off x="785909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5" name="Teardrop 3"/>
          <p:cNvSpPr/>
          <p:nvPr/>
        </p:nvSpPr>
        <p:spPr>
          <a:xfrm rot="5400000" flipH="1" flipV="1">
            <a:off x="701655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6" name="Teardrop 3"/>
          <p:cNvSpPr/>
          <p:nvPr/>
        </p:nvSpPr>
        <p:spPr>
          <a:xfrm rot="5400000" flipH="1" flipV="1">
            <a:off x="95441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7" name="Teardrop 3"/>
          <p:cNvSpPr/>
          <p:nvPr/>
        </p:nvSpPr>
        <p:spPr>
          <a:xfrm rot="5400000" flipH="1" flipV="1">
            <a:off x="87016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8" name="Teardrop 3"/>
          <p:cNvSpPr/>
          <p:nvPr/>
        </p:nvSpPr>
        <p:spPr>
          <a:xfrm rot="5400000" flipH="1" flipV="1">
            <a:off x="11229252"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9" name="Teardrop 3"/>
          <p:cNvSpPr/>
          <p:nvPr/>
        </p:nvSpPr>
        <p:spPr>
          <a:xfrm rot="5400000" flipH="1" flipV="1">
            <a:off x="103867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0" name="Teardrop 3"/>
          <p:cNvSpPr/>
          <p:nvPr/>
        </p:nvSpPr>
        <p:spPr>
          <a:xfrm rot="5400000" flipH="1" flipV="1">
            <a:off x="2762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8"/>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2"/>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1" name="Teardrop 3"/>
          <p:cNvSpPr/>
          <p:nvPr/>
        </p:nvSpPr>
        <p:spPr>
          <a:xfrm rot="5400000" flipH="1" flipV="1">
            <a:off x="11908617" y="4923"/>
            <a:ext cx="298552" cy="268215"/>
          </a:xfrm>
          <a:custGeom>
            <a:avLst/>
            <a:gdLst/>
            <a:ahLst/>
            <a:cxnLst/>
            <a:rect l="l" t="t" r="r" b="b"/>
            <a:pathLst>
              <a:path w="298552"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298552" y="138"/>
                </a:moveTo>
                <a:lnTo>
                  <a:pt x="298552" y="11636"/>
                </a:lnTo>
                <a:cubicBezTo>
                  <a:pt x="298344" y="11511"/>
                  <a:pt x="298133" y="11506"/>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4" y="189232"/>
                  <a:pt x="256525" y="205210"/>
                  <a:pt x="272877" y="215167"/>
                </a:cubicBezTo>
                <a:lnTo>
                  <a:pt x="298552" y="215277"/>
                </a:lnTo>
                <a:lnTo>
                  <a:pt x="298552" y="221928"/>
                </a:lnTo>
                <a:cubicBezTo>
                  <a:pt x="276711" y="221632"/>
                  <a:pt x="254816" y="229876"/>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0"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cubicBezTo>
                  <a:pt x="99420" y="72140"/>
                  <a:pt x="124170" y="61435"/>
                  <a:pt x="151420" y="61435"/>
                </a:cubicBezTo>
                <a:cubicBezTo>
                  <a:pt x="170023" y="61435"/>
                  <a:pt x="187461" y="66424"/>
                  <a:pt x="202250" y="75515"/>
                </a:cubicBezTo>
                <a:cubicBezTo>
                  <a:pt x="206323" y="58635"/>
                  <a:pt x="215129" y="42758"/>
                  <a:pt x="228297" y="29591"/>
                </a:cubicBezTo>
                <a:cubicBezTo>
                  <a:pt x="247566" y="10322"/>
                  <a:pt x="272636" y="391"/>
                  <a:pt x="297890" y="0"/>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2" name="Oval 881"/>
          <p:cNvSpPr/>
          <p:nvPr/>
        </p:nvSpPr>
        <p:spPr>
          <a:xfrm>
            <a:off x="34633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3" name="Oval 882"/>
          <p:cNvSpPr/>
          <p:nvPr/>
        </p:nvSpPr>
        <p:spPr>
          <a:xfrm>
            <a:off x="118887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4" name="Oval 883"/>
          <p:cNvSpPr/>
          <p:nvPr/>
        </p:nvSpPr>
        <p:spPr>
          <a:xfrm>
            <a:off x="2031413" y="-10245"/>
            <a:ext cx="10160587" cy="84875"/>
          </a:xfrm>
          <a:custGeom>
            <a:avLst/>
            <a:gdLst/>
            <a:ahLst/>
            <a:cxnLst/>
            <a:rect l="l" t="t" r="r" b="b"/>
            <a:pathLst>
              <a:path w="10160587" h="84875">
                <a:moveTo>
                  <a:pt x="10110479" y="0"/>
                </a:moveTo>
                <a:lnTo>
                  <a:pt x="10160587" y="0"/>
                </a:lnTo>
                <a:lnTo>
                  <a:pt x="10160587" y="77038"/>
                </a:lnTo>
                <a:cubicBezTo>
                  <a:pt x="10130976" y="64066"/>
                  <a:pt x="10110479" y="34427"/>
                  <a:pt x="10110479" y="0"/>
                </a:cubicBezTo>
                <a:close/>
                <a:moveTo>
                  <a:pt x="9267940" y="0"/>
                </a:moveTo>
                <a:lnTo>
                  <a:pt x="9437692" y="0"/>
                </a:lnTo>
                <a:cubicBezTo>
                  <a:pt x="9437692" y="46875"/>
                  <a:pt x="9399692" y="84875"/>
                  <a:pt x="9352816" y="84875"/>
                </a:cubicBezTo>
                <a:cubicBezTo>
                  <a:pt x="9305940" y="84875"/>
                  <a:pt x="9267940" y="46875"/>
                  <a:pt x="9267940" y="0"/>
                </a:cubicBezTo>
                <a:close/>
                <a:moveTo>
                  <a:pt x="8425400" y="0"/>
                </a:moveTo>
                <a:lnTo>
                  <a:pt x="8595152" y="0"/>
                </a:lnTo>
                <a:cubicBezTo>
                  <a:pt x="8595152" y="46875"/>
                  <a:pt x="8557152" y="84875"/>
                  <a:pt x="8510276" y="84875"/>
                </a:cubicBezTo>
                <a:cubicBezTo>
                  <a:pt x="8463400" y="84875"/>
                  <a:pt x="8425400" y="46875"/>
                  <a:pt x="8425400" y="0"/>
                </a:cubicBezTo>
                <a:close/>
                <a:moveTo>
                  <a:pt x="7582860" y="0"/>
                </a:moveTo>
                <a:lnTo>
                  <a:pt x="7752612" y="0"/>
                </a:lnTo>
                <a:cubicBezTo>
                  <a:pt x="7752612" y="46875"/>
                  <a:pt x="7714612" y="84875"/>
                  <a:pt x="7667736" y="84875"/>
                </a:cubicBezTo>
                <a:cubicBezTo>
                  <a:pt x="7620860" y="84875"/>
                  <a:pt x="7582860" y="46875"/>
                  <a:pt x="7582860" y="0"/>
                </a:cubicBezTo>
                <a:close/>
                <a:moveTo>
                  <a:pt x="6740320" y="0"/>
                </a:moveTo>
                <a:lnTo>
                  <a:pt x="6910072" y="0"/>
                </a:lnTo>
                <a:cubicBezTo>
                  <a:pt x="6910072" y="46875"/>
                  <a:pt x="6872072" y="84875"/>
                  <a:pt x="6825196" y="84875"/>
                </a:cubicBezTo>
                <a:cubicBezTo>
                  <a:pt x="6778320" y="84875"/>
                  <a:pt x="6740320" y="46875"/>
                  <a:pt x="6740320" y="0"/>
                </a:cubicBezTo>
                <a:close/>
                <a:moveTo>
                  <a:pt x="5897780" y="0"/>
                </a:moveTo>
                <a:lnTo>
                  <a:pt x="6067532" y="0"/>
                </a:lnTo>
                <a:cubicBezTo>
                  <a:pt x="6067532" y="46875"/>
                  <a:pt x="6029532" y="84875"/>
                  <a:pt x="5982656" y="84875"/>
                </a:cubicBezTo>
                <a:cubicBezTo>
                  <a:pt x="5935780" y="84875"/>
                  <a:pt x="5897780" y="46875"/>
                  <a:pt x="5897780" y="0"/>
                </a:cubicBezTo>
                <a:close/>
                <a:moveTo>
                  <a:pt x="5055240" y="0"/>
                </a:moveTo>
                <a:lnTo>
                  <a:pt x="5224992" y="0"/>
                </a:lnTo>
                <a:cubicBezTo>
                  <a:pt x="5224992" y="46875"/>
                  <a:pt x="5186992" y="84875"/>
                  <a:pt x="5140116" y="84875"/>
                </a:cubicBezTo>
                <a:cubicBezTo>
                  <a:pt x="5093240" y="84875"/>
                  <a:pt x="5055240" y="46875"/>
                  <a:pt x="5055240" y="0"/>
                </a:cubicBezTo>
                <a:close/>
                <a:moveTo>
                  <a:pt x="4212700" y="0"/>
                </a:moveTo>
                <a:lnTo>
                  <a:pt x="4382452" y="0"/>
                </a:lnTo>
                <a:cubicBezTo>
                  <a:pt x="4382452" y="46875"/>
                  <a:pt x="4344452" y="84875"/>
                  <a:pt x="4297576" y="84875"/>
                </a:cubicBezTo>
                <a:cubicBezTo>
                  <a:pt x="4250700" y="84875"/>
                  <a:pt x="4212700" y="46875"/>
                  <a:pt x="4212700" y="0"/>
                </a:cubicBezTo>
                <a:close/>
                <a:moveTo>
                  <a:pt x="3370160" y="0"/>
                </a:moveTo>
                <a:lnTo>
                  <a:pt x="3539912" y="0"/>
                </a:lnTo>
                <a:cubicBezTo>
                  <a:pt x="3539912" y="46875"/>
                  <a:pt x="3501912" y="84875"/>
                  <a:pt x="3455036" y="84875"/>
                </a:cubicBezTo>
                <a:cubicBezTo>
                  <a:pt x="3408160" y="84875"/>
                  <a:pt x="3370160" y="46875"/>
                  <a:pt x="3370160" y="0"/>
                </a:cubicBezTo>
                <a:close/>
                <a:moveTo>
                  <a:pt x="2527620" y="0"/>
                </a:moveTo>
                <a:lnTo>
                  <a:pt x="2697372" y="0"/>
                </a:lnTo>
                <a:cubicBezTo>
                  <a:pt x="2697372" y="46875"/>
                  <a:pt x="2659372" y="84875"/>
                  <a:pt x="2612496" y="84875"/>
                </a:cubicBezTo>
                <a:cubicBezTo>
                  <a:pt x="2565620" y="84875"/>
                  <a:pt x="2527620" y="46875"/>
                  <a:pt x="2527620" y="0"/>
                </a:cubicBezTo>
                <a:close/>
                <a:moveTo>
                  <a:pt x="1685080" y="0"/>
                </a:moveTo>
                <a:lnTo>
                  <a:pt x="1854832" y="0"/>
                </a:lnTo>
                <a:cubicBezTo>
                  <a:pt x="1854832" y="46875"/>
                  <a:pt x="1816832" y="84875"/>
                  <a:pt x="1769956" y="84875"/>
                </a:cubicBezTo>
                <a:cubicBezTo>
                  <a:pt x="1723080" y="84875"/>
                  <a:pt x="1685080" y="46875"/>
                  <a:pt x="1685080" y="0"/>
                </a:cubicBezTo>
                <a:close/>
                <a:moveTo>
                  <a:pt x="842540" y="0"/>
                </a:moveTo>
                <a:lnTo>
                  <a:pt x="1012292" y="0"/>
                </a:lnTo>
                <a:cubicBezTo>
                  <a:pt x="1012292" y="46875"/>
                  <a:pt x="974292" y="84875"/>
                  <a:pt x="927416" y="84875"/>
                </a:cubicBezTo>
                <a:cubicBezTo>
                  <a:pt x="880540" y="84875"/>
                  <a:pt x="842540" y="46875"/>
                  <a:pt x="842540" y="0"/>
                </a:cubicBezTo>
                <a:close/>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5" name="Teardrop 3"/>
          <p:cNvSpPr/>
          <p:nvPr/>
        </p:nvSpPr>
        <p:spPr>
          <a:xfrm rot="5400000" flipH="1" flipV="1">
            <a:off x="64427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6" name="Teardrop 3"/>
          <p:cNvSpPr/>
          <p:nvPr/>
        </p:nvSpPr>
        <p:spPr>
          <a:xfrm rot="5400000" flipH="1" flipV="1">
            <a:off x="-148774" y="110381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7" name="Teardrop 3"/>
          <p:cNvSpPr/>
          <p:nvPr/>
        </p:nvSpPr>
        <p:spPr>
          <a:xfrm rot="5400000" flipH="1" flipV="1">
            <a:off x="13875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8" name="Teardrop 3"/>
          <p:cNvSpPr/>
          <p:nvPr/>
        </p:nvSpPr>
        <p:spPr>
          <a:xfrm rot="5400000" flipH="1" flipV="1">
            <a:off x="22300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9" name="Teardrop 3"/>
          <p:cNvSpPr/>
          <p:nvPr/>
        </p:nvSpPr>
        <p:spPr>
          <a:xfrm rot="5400000" flipH="1" flipV="1">
            <a:off x="30726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0" name="Teardrop 3"/>
          <p:cNvSpPr/>
          <p:nvPr/>
        </p:nvSpPr>
        <p:spPr>
          <a:xfrm rot="5400000" flipH="1" flipV="1">
            <a:off x="39151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1" name="Teardrop 3"/>
          <p:cNvSpPr/>
          <p:nvPr/>
        </p:nvSpPr>
        <p:spPr>
          <a:xfrm rot="5400000" flipH="1" flipV="1">
            <a:off x="47576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2" name="Teardrop 3"/>
          <p:cNvSpPr/>
          <p:nvPr/>
        </p:nvSpPr>
        <p:spPr>
          <a:xfrm rot="5400000" flipH="1" flipV="1">
            <a:off x="56002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3" name="Teardrop 3"/>
          <p:cNvSpPr/>
          <p:nvPr/>
        </p:nvSpPr>
        <p:spPr>
          <a:xfrm rot="5400000" flipH="1" flipV="1">
            <a:off x="81278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4" name="Teardrop 3"/>
          <p:cNvSpPr/>
          <p:nvPr/>
        </p:nvSpPr>
        <p:spPr>
          <a:xfrm rot="5400000" flipH="1" flipV="1">
            <a:off x="72853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5" name="Teardrop 3"/>
          <p:cNvSpPr/>
          <p:nvPr/>
        </p:nvSpPr>
        <p:spPr>
          <a:xfrm rot="5400000" flipH="1" flipV="1">
            <a:off x="98129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6" name="Teardrop 3"/>
          <p:cNvSpPr/>
          <p:nvPr/>
        </p:nvSpPr>
        <p:spPr>
          <a:xfrm rot="5400000" flipH="1" flipV="1">
            <a:off x="89703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7" name="Teardrop 3"/>
          <p:cNvSpPr/>
          <p:nvPr/>
        </p:nvSpPr>
        <p:spPr>
          <a:xfrm rot="5400000" flipH="1" flipV="1">
            <a:off x="11498011"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8" name="Teardrop 3"/>
          <p:cNvSpPr/>
          <p:nvPr/>
        </p:nvSpPr>
        <p:spPr>
          <a:xfrm rot="5400000" flipH="1" flipV="1">
            <a:off x="106554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9" name="Teardrop 3"/>
          <p:cNvSpPr/>
          <p:nvPr/>
        </p:nvSpPr>
        <p:spPr>
          <a:xfrm rot="5400000" flipH="1" flipV="1">
            <a:off x="5449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0" name="Oval 669"/>
          <p:cNvSpPr/>
          <p:nvPr/>
        </p:nvSpPr>
        <p:spPr>
          <a:xfrm>
            <a:off x="66645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1" name="Oval 670"/>
          <p:cNvSpPr/>
          <p:nvPr/>
        </p:nvSpPr>
        <p:spPr>
          <a:xfrm>
            <a:off x="7667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2" name="Oval 671"/>
          <p:cNvSpPr/>
          <p:nvPr/>
        </p:nvSpPr>
        <p:spPr>
          <a:xfrm>
            <a:off x="16092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3" name="Oval 672"/>
          <p:cNvSpPr/>
          <p:nvPr/>
        </p:nvSpPr>
        <p:spPr>
          <a:xfrm>
            <a:off x="24518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4" name="Oval 673"/>
          <p:cNvSpPr/>
          <p:nvPr/>
        </p:nvSpPr>
        <p:spPr>
          <a:xfrm>
            <a:off x="32943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5" name="Oval 674"/>
          <p:cNvSpPr/>
          <p:nvPr/>
        </p:nvSpPr>
        <p:spPr>
          <a:xfrm>
            <a:off x="41368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6" name="Oval 675"/>
          <p:cNvSpPr/>
          <p:nvPr/>
        </p:nvSpPr>
        <p:spPr>
          <a:xfrm>
            <a:off x="49794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7" name="Oval 676"/>
          <p:cNvSpPr/>
          <p:nvPr/>
        </p:nvSpPr>
        <p:spPr>
          <a:xfrm>
            <a:off x="58219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8" name="Oval 677"/>
          <p:cNvSpPr/>
          <p:nvPr/>
        </p:nvSpPr>
        <p:spPr>
          <a:xfrm>
            <a:off x="83495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9" name="Oval 678"/>
          <p:cNvSpPr/>
          <p:nvPr/>
        </p:nvSpPr>
        <p:spPr>
          <a:xfrm>
            <a:off x="75070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0" name="Oval 679"/>
          <p:cNvSpPr/>
          <p:nvPr/>
        </p:nvSpPr>
        <p:spPr>
          <a:xfrm>
            <a:off x="100346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1" name="Oval 680"/>
          <p:cNvSpPr/>
          <p:nvPr/>
        </p:nvSpPr>
        <p:spPr>
          <a:xfrm>
            <a:off x="91921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2" name="Oval 681"/>
          <p:cNvSpPr/>
          <p:nvPr/>
        </p:nvSpPr>
        <p:spPr>
          <a:xfrm>
            <a:off x="11719750"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3" name="Oval 682"/>
          <p:cNvSpPr/>
          <p:nvPr/>
        </p:nvSpPr>
        <p:spPr>
          <a:xfrm>
            <a:off x="108772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4" name="Teardrop 3"/>
          <p:cNvSpPr/>
          <p:nvPr/>
        </p:nvSpPr>
        <p:spPr>
          <a:xfrm rot="5400000" flipH="1" flipV="1">
            <a:off x="60211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5" name="Teardrop 3"/>
          <p:cNvSpPr/>
          <p:nvPr/>
        </p:nvSpPr>
        <p:spPr>
          <a:xfrm rot="5400000" flipH="1" flipV="1">
            <a:off x="9659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6" name="Teardrop 3"/>
          <p:cNvSpPr/>
          <p:nvPr/>
        </p:nvSpPr>
        <p:spPr>
          <a:xfrm rot="5400000" flipH="1" flipV="1">
            <a:off x="18084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7" name="Teardrop 3"/>
          <p:cNvSpPr/>
          <p:nvPr/>
        </p:nvSpPr>
        <p:spPr>
          <a:xfrm rot="5400000" flipH="1" flipV="1">
            <a:off x="26510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8" name="Teardrop 3"/>
          <p:cNvSpPr/>
          <p:nvPr/>
        </p:nvSpPr>
        <p:spPr>
          <a:xfrm rot="5400000" flipH="1" flipV="1">
            <a:off x="34935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9" name="Teardrop 3"/>
          <p:cNvSpPr/>
          <p:nvPr/>
        </p:nvSpPr>
        <p:spPr>
          <a:xfrm rot="5400000" flipH="1" flipV="1">
            <a:off x="43361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0" name="Teardrop 3"/>
          <p:cNvSpPr/>
          <p:nvPr/>
        </p:nvSpPr>
        <p:spPr>
          <a:xfrm rot="5400000" flipH="1" flipV="1">
            <a:off x="51786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1" name="Teardrop 3"/>
          <p:cNvSpPr/>
          <p:nvPr/>
        </p:nvSpPr>
        <p:spPr>
          <a:xfrm rot="5400000" flipH="1" flipV="1">
            <a:off x="77062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2" name="Teardrop 3"/>
          <p:cNvSpPr/>
          <p:nvPr/>
        </p:nvSpPr>
        <p:spPr>
          <a:xfrm rot="5400000" flipH="1" flipV="1">
            <a:off x="68637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3" name="Teardrop 3"/>
          <p:cNvSpPr/>
          <p:nvPr/>
        </p:nvSpPr>
        <p:spPr>
          <a:xfrm rot="5400000" flipH="1" flipV="1">
            <a:off x="93913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4" name="Teardrop 3"/>
          <p:cNvSpPr/>
          <p:nvPr/>
        </p:nvSpPr>
        <p:spPr>
          <a:xfrm rot="5400000" flipH="1" flipV="1">
            <a:off x="85488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5" name="Teardrop 3"/>
          <p:cNvSpPr/>
          <p:nvPr/>
        </p:nvSpPr>
        <p:spPr>
          <a:xfrm rot="5400000" flipH="1" flipV="1">
            <a:off x="11076421"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6" name="Teardrop 3"/>
          <p:cNvSpPr/>
          <p:nvPr/>
        </p:nvSpPr>
        <p:spPr>
          <a:xfrm rot="5400000" flipH="1" flipV="1">
            <a:off x="102338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7" name="Teardrop 3"/>
          <p:cNvSpPr/>
          <p:nvPr/>
        </p:nvSpPr>
        <p:spPr>
          <a:xfrm rot="5400000" flipH="1" flipV="1">
            <a:off x="1234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8" name="Teardrop 3"/>
          <p:cNvSpPr/>
          <p:nvPr/>
        </p:nvSpPr>
        <p:spPr>
          <a:xfrm rot="5400000" flipH="1" flipV="1">
            <a:off x="11760002" y="1531078"/>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9" name="Oval 698"/>
          <p:cNvSpPr/>
          <p:nvPr/>
        </p:nvSpPr>
        <p:spPr>
          <a:xfrm>
            <a:off x="70866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0" name="Oval 699"/>
          <p:cNvSpPr/>
          <p:nvPr/>
        </p:nvSpPr>
        <p:spPr>
          <a:xfrm>
            <a:off x="3463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1" name="Oval 700"/>
          <p:cNvSpPr/>
          <p:nvPr/>
        </p:nvSpPr>
        <p:spPr>
          <a:xfrm>
            <a:off x="11888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2" name="Oval 701"/>
          <p:cNvSpPr/>
          <p:nvPr/>
        </p:nvSpPr>
        <p:spPr>
          <a:xfrm>
            <a:off x="20314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3" name="Oval 702"/>
          <p:cNvSpPr/>
          <p:nvPr/>
        </p:nvSpPr>
        <p:spPr>
          <a:xfrm>
            <a:off x="28739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4" name="Oval 703"/>
          <p:cNvSpPr/>
          <p:nvPr/>
        </p:nvSpPr>
        <p:spPr>
          <a:xfrm>
            <a:off x="37164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5" name="Oval 704"/>
          <p:cNvSpPr/>
          <p:nvPr/>
        </p:nvSpPr>
        <p:spPr>
          <a:xfrm>
            <a:off x="45590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6" name="Oval 705"/>
          <p:cNvSpPr/>
          <p:nvPr/>
        </p:nvSpPr>
        <p:spPr>
          <a:xfrm>
            <a:off x="54015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7" name="Oval 706"/>
          <p:cNvSpPr/>
          <p:nvPr/>
        </p:nvSpPr>
        <p:spPr>
          <a:xfrm>
            <a:off x="62441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8" name="Oval 707"/>
          <p:cNvSpPr/>
          <p:nvPr/>
        </p:nvSpPr>
        <p:spPr>
          <a:xfrm>
            <a:off x="87717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9" name="Oval 708"/>
          <p:cNvSpPr/>
          <p:nvPr/>
        </p:nvSpPr>
        <p:spPr>
          <a:xfrm>
            <a:off x="79291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0" name="Oval 709"/>
          <p:cNvSpPr/>
          <p:nvPr/>
        </p:nvSpPr>
        <p:spPr>
          <a:xfrm>
            <a:off x="104568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1" name="Oval 710"/>
          <p:cNvSpPr/>
          <p:nvPr/>
        </p:nvSpPr>
        <p:spPr>
          <a:xfrm>
            <a:off x="96142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2" name="Oval 711"/>
          <p:cNvSpPr/>
          <p:nvPr/>
        </p:nvSpPr>
        <p:spPr>
          <a:xfrm>
            <a:off x="112993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3" name="Teardrop 3"/>
          <p:cNvSpPr/>
          <p:nvPr/>
        </p:nvSpPr>
        <p:spPr>
          <a:xfrm rot="5400000" flipH="1" flipV="1">
            <a:off x="64427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4" name="Teardrop 3"/>
          <p:cNvSpPr/>
          <p:nvPr/>
        </p:nvSpPr>
        <p:spPr>
          <a:xfrm rot="5400000" flipH="1" flipV="1">
            <a:off x="-148774" y="1946410"/>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5" name="Teardrop 3"/>
          <p:cNvSpPr/>
          <p:nvPr/>
        </p:nvSpPr>
        <p:spPr>
          <a:xfrm rot="5400000" flipH="1" flipV="1">
            <a:off x="13875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6" name="Teardrop 3"/>
          <p:cNvSpPr/>
          <p:nvPr/>
        </p:nvSpPr>
        <p:spPr>
          <a:xfrm rot="5400000" flipH="1" flipV="1">
            <a:off x="22300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7" name="Teardrop 3"/>
          <p:cNvSpPr/>
          <p:nvPr/>
        </p:nvSpPr>
        <p:spPr>
          <a:xfrm rot="5400000" flipH="1" flipV="1">
            <a:off x="30726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8" name="Teardrop 3"/>
          <p:cNvSpPr/>
          <p:nvPr/>
        </p:nvSpPr>
        <p:spPr>
          <a:xfrm rot="5400000" flipH="1" flipV="1">
            <a:off x="39151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9" name="Teardrop 3"/>
          <p:cNvSpPr/>
          <p:nvPr/>
        </p:nvSpPr>
        <p:spPr>
          <a:xfrm rot="5400000" flipH="1" flipV="1">
            <a:off x="47576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0" name="Teardrop 3"/>
          <p:cNvSpPr/>
          <p:nvPr/>
        </p:nvSpPr>
        <p:spPr>
          <a:xfrm rot="5400000" flipH="1" flipV="1">
            <a:off x="56002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1" name="Teardrop 3"/>
          <p:cNvSpPr/>
          <p:nvPr/>
        </p:nvSpPr>
        <p:spPr>
          <a:xfrm rot="5400000" flipH="1" flipV="1">
            <a:off x="81278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2" name="Teardrop 3"/>
          <p:cNvSpPr/>
          <p:nvPr/>
        </p:nvSpPr>
        <p:spPr>
          <a:xfrm rot="5400000" flipH="1" flipV="1">
            <a:off x="72853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3" name="Teardrop 3"/>
          <p:cNvSpPr/>
          <p:nvPr/>
        </p:nvSpPr>
        <p:spPr>
          <a:xfrm rot="5400000" flipH="1" flipV="1">
            <a:off x="98129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4" name="Teardrop 3"/>
          <p:cNvSpPr/>
          <p:nvPr/>
        </p:nvSpPr>
        <p:spPr>
          <a:xfrm rot="5400000" flipH="1" flipV="1">
            <a:off x="89703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5" name="Teardrop 3"/>
          <p:cNvSpPr/>
          <p:nvPr/>
        </p:nvSpPr>
        <p:spPr>
          <a:xfrm rot="5400000" flipH="1" flipV="1">
            <a:off x="11498011"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6" name="Teardrop 3"/>
          <p:cNvSpPr/>
          <p:nvPr/>
        </p:nvSpPr>
        <p:spPr>
          <a:xfrm rot="5400000" flipH="1" flipV="1">
            <a:off x="106554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7" name="Teardrop 3"/>
          <p:cNvSpPr/>
          <p:nvPr/>
        </p:nvSpPr>
        <p:spPr>
          <a:xfrm rot="5400000" flipH="1" flipV="1">
            <a:off x="5449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8" name="Oval 727"/>
          <p:cNvSpPr/>
          <p:nvPr/>
        </p:nvSpPr>
        <p:spPr>
          <a:xfrm>
            <a:off x="66645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9" name="Oval 728"/>
          <p:cNvSpPr/>
          <p:nvPr/>
        </p:nvSpPr>
        <p:spPr>
          <a:xfrm>
            <a:off x="7667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0" name="Oval 729"/>
          <p:cNvSpPr/>
          <p:nvPr/>
        </p:nvSpPr>
        <p:spPr>
          <a:xfrm>
            <a:off x="16092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1" name="Oval 730"/>
          <p:cNvSpPr/>
          <p:nvPr/>
        </p:nvSpPr>
        <p:spPr>
          <a:xfrm>
            <a:off x="24518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2" name="Oval 731"/>
          <p:cNvSpPr/>
          <p:nvPr/>
        </p:nvSpPr>
        <p:spPr>
          <a:xfrm>
            <a:off x="32943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3" name="Oval 732"/>
          <p:cNvSpPr/>
          <p:nvPr/>
        </p:nvSpPr>
        <p:spPr>
          <a:xfrm>
            <a:off x="41368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4" name="Oval 733"/>
          <p:cNvSpPr/>
          <p:nvPr/>
        </p:nvSpPr>
        <p:spPr>
          <a:xfrm>
            <a:off x="49794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5" name="Oval 734"/>
          <p:cNvSpPr/>
          <p:nvPr/>
        </p:nvSpPr>
        <p:spPr>
          <a:xfrm>
            <a:off x="58219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6" name="Oval 735"/>
          <p:cNvSpPr/>
          <p:nvPr/>
        </p:nvSpPr>
        <p:spPr>
          <a:xfrm>
            <a:off x="83495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7" name="Oval 736"/>
          <p:cNvSpPr/>
          <p:nvPr/>
        </p:nvSpPr>
        <p:spPr>
          <a:xfrm>
            <a:off x="75070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8" name="Oval 737"/>
          <p:cNvSpPr/>
          <p:nvPr/>
        </p:nvSpPr>
        <p:spPr>
          <a:xfrm>
            <a:off x="100346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9" name="Oval 738"/>
          <p:cNvSpPr/>
          <p:nvPr/>
        </p:nvSpPr>
        <p:spPr>
          <a:xfrm>
            <a:off x="91921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0" name="Oval 739"/>
          <p:cNvSpPr/>
          <p:nvPr/>
        </p:nvSpPr>
        <p:spPr>
          <a:xfrm>
            <a:off x="11719750"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1" name="Oval 740"/>
          <p:cNvSpPr/>
          <p:nvPr/>
        </p:nvSpPr>
        <p:spPr>
          <a:xfrm>
            <a:off x="108772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2" name="Teardrop 3"/>
          <p:cNvSpPr/>
          <p:nvPr/>
        </p:nvSpPr>
        <p:spPr>
          <a:xfrm rot="5400000" flipH="1" flipV="1">
            <a:off x="60211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3" name="Teardrop 3"/>
          <p:cNvSpPr/>
          <p:nvPr/>
        </p:nvSpPr>
        <p:spPr>
          <a:xfrm rot="5400000" flipH="1" flipV="1">
            <a:off x="9659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4" name="Teardrop 3"/>
          <p:cNvSpPr/>
          <p:nvPr/>
        </p:nvSpPr>
        <p:spPr>
          <a:xfrm rot="5400000" flipH="1" flipV="1">
            <a:off x="18084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5" name="Teardrop 3"/>
          <p:cNvSpPr/>
          <p:nvPr/>
        </p:nvSpPr>
        <p:spPr>
          <a:xfrm rot="5400000" flipH="1" flipV="1">
            <a:off x="26510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6" name="Teardrop 3"/>
          <p:cNvSpPr/>
          <p:nvPr/>
        </p:nvSpPr>
        <p:spPr>
          <a:xfrm rot="5400000" flipH="1" flipV="1">
            <a:off x="34935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7" name="Teardrop 3"/>
          <p:cNvSpPr/>
          <p:nvPr/>
        </p:nvSpPr>
        <p:spPr>
          <a:xfrm rot="5400000" flipH="1" flipV="1">
            <a:off x="43361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8" name="Teardrop 3"/>
          <p:cNvSpPr/>
          <p:nvPr/>
        </p:nvSpPr>
        <p:spPr>
          <a:xfrm rot="5400000" flipH="1" flipV="1">
            <a:off x="51786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9" name="Teardrop 3"/>
          <p:cNvSpPr/>
          <p:nvPr/>
        </p:nvSpPr>
        <p:spPr>
          <a:xfrm rot="5400000" flipH="1" flipV="1">
            <a:off x="77062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0" name="Teardrop 3"/>
          <p:cNvSpPr/>
          <p:nvPr/>
        </p:nvSpPr>
        <p:spPr>
          <a:xfrm rot="5400000" flipH="1" flipV="1">
            <a:off x="68637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1" name="Teardrop 3"/>
          <p:cNvSpPr/>
          <p:nvPr/>
        </p:nvSpPr>
        <p:spPr>
          <a:xfrm rot="5400000" flipH="1" flipV="1">
            <a:off x="93913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2" name="Teardrop 3"/>
          <p:cNvSpPr/>
          <p:nvPr/>
        </p:nvSpPr>
        <p:spPr>
          <a:xfrm rot="5400000" flipH="1" flipV="1">
            <a:off x="85488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3" name="Teardrop 3"/>
          <p:cNvSpPr/>
          <p:nvPr/>
        </p:nvSpPr>
        <p:spPr>
          <a:xfrm rot="5400000" flipH="1" flipV="1">
            <a:off x="11076421"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4" name="Teardrop 3"/>
          <p:cNvSpPr/>
          <p:nvPr/>
        </p:nvSpPr>
        <p:spPr>
          <a:xfrm rot="5400000" flipH="1" flipV="1">
            <a:off x="102338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5" name="Teardrop 3"/>
          <p:cNvSpPr/>
          <p:nvPr/>
        </p:nvSpPr>
        <p:spPr>
          <a:xfrm rot="5400000" flipH="1" flipV="1">
            <a:off x="1234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6" name="Teardrop 3"/>
          <p:cNvSpPr/>
          <p:nvPr/>
        </p:nvSpPr>
        <p:spPr>
          <a:xfrm rot="5400000" flipH="1" flipV="1">
            <a:off x="11760003" y="2373673"/>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7" name="Oval 756"/>
          <p:cNvSpPr/>
          <p:nvPr/>
        </p:nvSpPr>
        <p:spPr>
          <a:xfrm>
            <a:off x="70866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8" name="Oval 757"/>
          <p:cNvSpPr/>
          <p:nvPr/>
        </p:nvSpPr>
        <p:spPr>
          <a:xfrm>
            <a:off x="3463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9" name="Oval 758"/>
          <p:cNvSpPr/>
          <p:nvPr/>
        </p:nvSpPr>
        <p:spPr>
          <a:xfrm>
            <a:off x="11888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0" name="Oval 759"/>
          <p:cNvSpPr/>
          <p:nvPr/>
        </p:nvSpPr>
        <p:spPr>
          <a:xfrm>
            <a:off x="20314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1" name="Oval 760"/>
          <p:cNvSpPr/>
          <p:nvPr/>
        </p:nvSpPr>
        <p:spPr>
          <a:xfrm>
            <a:off x="28739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2" name="Oval 761"/>
          <p:cNvSpPr/>
          <p:nvPr/>
        </p:nvSpPr>
        <p:spPr>
          <a:xfrm>
            <a:off x="37164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3" name="Oval 762"/>
          <p:cNvSpPr/>
          <p:nvPr/>
        </p:nvSpPr>
        <p:spPr>
          <a:xfrm>
            <a:off x="45590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4" name="Oval 763"/>
          <p:cNvSpPr/>
          <p:nvPr/>
        </p:nvSpPr>
        <p:spPr>
          <a:xfrm>
            <a:off x="54015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5" name="Oval 764"/>
          <p:cNvSpPr/>
          <p:nvPr/>
        </p:nvSpPr>
        <p:spPr>
          <a:xfrm>
            <a:off x="62441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6" name="Oval 765"/>
          <p:cNvSpPr/>
          <p:nvPr/>
        </p:nvSpPr>
        <p:spPr>
          <a:xfrm>
            <a:off x="87717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7" name="Oval 766"/>
          <p:cNvSpPr/>
          <p:nvPr/>
        </p:nvSpPr>
        <p:spPr>
          <a:xfrm>
            <a:off x="79291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8" name="Oval 767"/>
          <p:cNvSpPr/>
          <p:nvPr/>
        </p:nvSpPr>
        <p:spPr>
          <a:xfrm>
            <a:off x="104568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9" name="Oval 768"/>
          <p:cNvSpPr/>
          <p:nvPr/>
        </p:nvSpPr>
        <p:spPr>
          <a:xfrm>
            <a:off x="96142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0" name="Oval 769"/>
          <p:cNvSpPr/>
          <p:nvPr/>
        </p:nvSpPr>
        <p:spPr>
          <a:xfrm>
            <a:off x="112993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1" name="Teardrop 3"/>
          <p:cNvSpPr/>
          <p:nvPr/>
        </p:nvSpPr>
        <p:spPr>
          <a:xfrm rot="5400000" flipH="1" flipV="1">
            <a:off x="64427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2" name="Teardrop 3"/>
          <p:cNvSpPr/>
          <p:nvPr/>
        </p:nvSpPr>
        <p:spPr>
          <a:xfrm rot="5400000" flipH="1" flipV="1">
            <a:off x="-148774" y="279508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3" name="Teardrop 3"/>
          <p:cNvSpPr/>
          <p:nvPr/>
        </p:nvSpPr>
        <p:spPr>
          <a:xfrm rot="5400000" flipH="1" flipV="1">
            <a:off x="13875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4" name="Teardrop 3"/>
          <p:cNvSpPr/>
          <p:nvPr/>
        </p:nvSpPr>
        <p:spPr>
          <a:xfrm rot="5400000" flipH="1" flipV="1">
            <a:off x="22300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5" name="Teardrop 3"/>
          <p:cNvSpPr/>
          <p:nvPr/>
        </p:nvSpPr>
        <p:spPr>
          <a:xfrm rot="5400000" flipH="1" flipV="1">
            <a:off x="30726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6" name="Teardrop 3"/>
          <p:cNvSpPr/>
          <p:nvPr/>
        </p:nvSpPr>
        <p:spPr>
          <a:xfrm rot="5400000" flipH="1" flipV="1">
            <a:off x="39151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7" name="Teardrop 3"/>
          <p:cNvSpPr/>
          <p:nvPr/>
        </p:nvSpPr>
        <p:spPr>
          <a:xfrm rot="5400000" flipH="1" flipV="1">
            <a:off x="47576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8" name="Teardrop 3"/>
          <p:cNvSpPr/>
          <p:nvPr/>
        </p:nvSpPr>
        <p:spPr>
          <a:xfrm rot="5400000" flipH="1" flipV="1">
            <a:off x="56002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9" name="Teardrop 3"/>
          <p:cNvSpPr/>
          <p:nvPr/>
        </p:nvSpPr>
        <p:spPr>
          <a:xfrm rot="5400000" flipH="1" flipV="1">
            <a:off x="81278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0" name="Teardrop 3"/>
          <p:cNvSpPr/>
          <p:nvPr/>
        </p:nvSpPr>
        <p:spPr>
          <a:xfrm rot="5400000" flipH="1" flipV="1">
            <a:off x="72853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1" name="Teardrop 3"/>
          <p:cNvSpPr/>
          <p:nvPr/>
        </p:nvSpPr>
        <p:spPr>
          <a:xfrm rot="5400000" flipH="1" flipV="1">
            <a:off x="98129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2" name="Teardrop 3"/>
          <p:cNvSpPr/>
          <p:nvPr/>
        </p:nvSpPr>
        <p:spPr>
          <a:xfrm rot="5400000" flipH="1" flipV="1">
            <a:off x="89703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3" name="Teardrop 3"/>
          <p:cNvSpPr/>
          <p:nvPr/>
        </p:nvSpPr>
        <p:spPr>
          <a:xfrm rot="5400000" flipH="1" flipV="1">
            <a:off x="11498011"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4" name="Teardrop 3"/>
          <p:cNvSpPr/>
          <p:nvPr/>
        </p:nvSpPr>
        <p:spPr>
          <a:xfrm rot="5400000" flipH="1" flipV="1">
            <a:off x="106554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5" name="Teardrop 3"/>
          <p:cNvSpPr/>
          <p:nvPr/>
        </p:nvSpPr>
        <p:spPr>
          <a:xfrm rot="5400000" flipH="1" flipV="1">
            <a:off x="5449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6" name="Oval 785"/>
          <p:cNvSpPr/>
          <p:nvPr/>
        </p:nvSpPr>
        <p:spPr>
          <a:xfrm>
            <a:off x="66645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7" name="Oval 786"/>
          <p:cNvSpPr/>
          <p:nvPr/>
        </p:nvSpPr>
        <p:spPr>
          <a:xfrm>
            <a:off x="7667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8" name="Oval 787"/>
          <p:cNvSpPr/>
          <p:nvPr/>
        </p:nvSpPr>
        <p:spPr>
          <a:xfrm>
            <a:off x="16092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9" name="Oval 788"/>
          <p:cNvSpPr/>
          <p:nvPr/>
        </p:nvSpPr>
        <p:spPr>
          <a:xfrm>
            <a:off x="24518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0" name="Oval 789"/>
          <p:cNvSpPr/>
          <p:nvPr/>
        </p:nvSpPr>
        <p:spPr>
          <a:xfrm>
            <a:off x="32943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1" name="Oval 790"/>
          <p:cNvSpPr/>
          <p:nvPr/>
        </p:nvSpPr>
        <p:spPr>
          <a:xfrm>
            <a:off x="41368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2" name="Oval 791"/>
          <p:cNvSpPr/>
          <p:nvPr/>
        </p:nvSpPr>
        <p:spPr>
          <a:xfrm>
            <a:off x="49794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3" name="Oval 792"/>
          <p:cNvSpPr/>
          <p:nvPr/>
        </p:nvSpPr>
        <p:spPr>
          <a:xfrm>
            <a:off x="58219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4" name="Oval 793"/>
          <p:cNvSpPr/>
          <p:nvPr/>
        </p:nvSpPr>
        <p:spPr>
          <a:xfrm>
            <a:off x="83495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5" name="Oval 794"/>
          <p:cNvSpPr/>
          <p:nvPr/>
        </p:nvSpPr>
        <p:spPr>
          <a:xfrm>
            <a:off x="75070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6" name="Oval 795"/>
          <p:cNvSpPr/>
          <p:nvPr/>
        </p:nvSpPr>
        <p:spPr>
          <a:xfrm>
            <a:off x="100346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7" name="Oval 796"/>
          <p:cNvSpPr/>
          <p:nvPr/>
        </p:nvSpPr>
        <p:spPr>
          <a:xfrm>
            <a:off x="91921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8" name="Oval 797"/>
          <p:cNvSpPr/>
          <p:nvPr/>
        </p:nvSpPr>
        <p:spPr>
          <a:xfrm>
            <a:off x="11719750"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9" name="Oval 798"/>
          <p:cNvSpPr/>
          <p:nvPr/>
        </p:nvSpPr>
        <p:spPr>
          <a:xfrm>
            <a:off x="108772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0" name="Teardrop 3"/>
          <p:cNvSpPr/>
          <p:nvPr/>
        </p:nvSpPr>
        <p:spPr>
          <a:xfrm rot="5400000" flipH="1" flipV="1">
            <a:off x="60211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1" name="Teardrop 3"/>
          <p:cNvSpPr/>
          <p:nvPr/>
        </p:nvSpPr>
        <p:spPr>
          <a:xfrm rot="5400000" flipH="1" flipV="1">
            <a:off x="9659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2" name="Teardrop 3"/>
          <p:cNvSpPr/>
          <p:nvPr/>
        </p:nvSpPr>
        <p:spPr>
          <a:xfrm rot="5400000" flipH="1" flipV="1">
            <a:off x="18084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3" name="Teardrop 3"/>
          <p:cNvSpPr/>
          <p:nvPr/>
        </p:nvSpPr>
        <p:spPr>
          <a:xfrm rot="5400000" flipH="1" flipV="1">
            <a:off x="26510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4" name="Teardrop 3"/>
          <p:cNvSpPr/>
          <p:nvPr/>
        </p:nvSpPr>
        <p:spPr>
          <a:xfrm rot="5400000" flipH="1" flipV="1">
            <a:off x="34935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5" name="Teardrop 3"/>
          <p:cNvSpPr/>
          <p:nvPr/>
        </p:nvSpPr>
        <p:spPr>
          <a:xfrm rot="5400000" flipH="1" flipV="1">
            <a:off x="43361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6" name="Teardrop 3"/>
          <p:cNvSpPr/>
          <p:nvPr/>
        </p:nvSpPr>
        <p:spPr>
          <a:xfrm rot="5400000" flipH="1" flipV="1">
            <a:off x="51786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7" name="Teardrop 3"/>
          <p:cNvSpPr/>
          <p:nvPr/>
        </p:nvSpPr>
        <p:spPr>
          <a:xfrm rot="5400000" flipH="1" flipV="1">
            <a:off x="77062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8" name="Teardrop 3"/>
          <p:cNvSpPr/>
          <p:nvPr/>
        </p:nvSpPr>
        <p:spPr>
          <a:xfrm rot="5400000" flipH="1" flipV="1">
            <a:off x="68637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9" name="Teardrop 3"/>
          <p:cNvSpPr/>
          <p:nvPr/>
        </p:nvSpPr>
        <p:spPr>
          <a:xfrm rot="5400000" flipH="1" flipV="1">
            <a:off x="93913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0" name="Teardrop 3"/>
          <p:cNvSpPr/>
          <p:nvPr/>
        </p:nvSpPr>
        <p:spPr>
          <a:xfrm rot="5400000" flipH="1" flipV="1">
            <a:off x="85488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1" name="Teardrop 3"/>
          <p:cNvSpPr/>
          <p:nvPr/>
        </p:nvSpPr>
        <p:spPr>
          <a:xfrm rot="5400000" flipH="1" flipV="1">
            <a:off x="11076421"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2" name="Teardrop 3"/>
          <p:cNvSpPr/>
          <p:nvPr/>
        </p:nvSpPr>
        <p:spPr>
          <a:xfrm rot="5400000" flipH="1" flipV="1">
            <a:off x="102338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3" name="Teardrop 3"/>
          <p:cNvSpPr/>
          <p:nvPr/>
        </p:nvSpPr>
        <p:spPr>
          <a:xfrm rot="5400000" flipH="1" flipV="1">
            <a:off x="1234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4" name="Teardrop 3"/>
          <p:cNvSpPr/>
          <p:nvPr/>
        </p:nvSpPr>
        <p:spPr>
          <a:xfrm rot="5400000" flipH="1" flipV="1">
            <a:off x="11760002" y="3223930"/>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5" name="Oval 814"/>
          <p:cNvSpPr/>
          <p:nvPr/>
        </p:nvSpPr>
        <p:spPr>
          <a:xfrm>
            <a:off x="70866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6" name="Oval 815"/>
          <p:cNvSpPr/>
          <p:nvPr/>
        </p:nvSpPr>
        <p:spPr>
          <a:xfrm>
            <a:off x="3463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7" name="Oval 816"/>
          <p:cNvSpPr/>
          <p:nvPr/>
        </p:nvSpPr>
        <p:spPr>
          <a:xfrm>
            <a:off x="11888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8" name="Oval 817"/>
          <p:cNvSpPr/>
          <p:nvPr/>
        </p:nvSpPr>
        <p:spPr>
          <a:xfrm>
            <a:off x="20314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9" name="Oval 818"/>
          <p:cNvSpPr/>
          <p:nvPr/>
        </p:nvSpPr>
        <p:spPr>
          <a:xfrm>
            <a:off x="28739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0" name="Oval 819"/>
          <p:cNvSpPr/>
          <p:nvPr/>
        </p:nvSpPr>
        <p:spPr>
          <a:xfrm>
            <a:off x="37164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1" name="Oval 820"/>
          <p:cNvSpPr/>
          <p:nvPr/>
        </p:nvSpPr>
        <p:spPr>
          <a:xfrm>
            <a:off x="45590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2" name="Oval 821"/>
          <p:cNvSpPr/>
          <p:nvPr/>
        </p:nvSpPr>
        <p:spPr>
          <a:xfrm>
            <a:off x="54015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3" name="Oval 822"/>
          <p:cNvSpPr/>
          <p:nvPr/>
        </p:nvSpPr>
        <p:spPr>
          <a:xfrm>
            <a:off x="62441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4" name="Oval 823"/>
          <p:cNvSpPr/>
          <p:nvPr/>
        </p:nvSpPr>
        <p:spPr>
          <a:xfrm>
            <a:off x="87717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5" name="Oval 824"/>
          <p:cNvSpPr/>
          <p:nvPr/>
        </p:nvSpPr>
        <p:spPr>
          <a:xfrm>
            <a:off x="79291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6" name="Oval 825"/>
          <p:cNvSpPr/>
          <p:nvPr/>
        </p:nvSpPr>
        <p:spPr>
          <a:xfrm>
            <a:off x="104568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7" name="Oval 826"/>
          <p:cNvSpPr/>
          <p:nvPr/>
        </p:nvSpPr>
        <p:spPr>
          <a:xfrm>
            <a:off x="96142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8" name="Oval 827"/>
          <p:cNvSpPr/>
          <p:nvPr/>
        </p:nvSpPr>
        <p:spPr>
          <a:xfrm>
            <a:off x="112993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9" name="Teardrop 3"/>
          <p:cNvSpPr/>
          <p:nvPr/>
        </p:nvSpPr>
        <p:spPr>
          <a:xfrm rot="5400000" flipH="1" flipV="1">
            <a:off x="64427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0" name="Teardrop 3"/>
          <p:cNvSpPr/>
          <p:nvPr/>
        </p:nvSpPr>
        <p:spPr>
          <a:xfrm rot="5400000" flipH="1" flipV="1">
            <a:off x="-148774" y="3639262"/>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1" name="Teardrop 3"/>
          <p:cNvSpPr/>
          <p:nvPr/>
        </p:nvSpPr>
        <p:spPr>
          <a:xfrm rot="5400000" flipH="1" flipV="1">
            <a:off x="13875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2" name="Teardrop 3"/>
          <p:cNvSpPr/>
          <p:nvPr/>
        </p:nvSpPr>
        <p:spPr>
          <a:xfrm rot="5400000" flipH="1" flipV="1">
            <a:off x="22300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3" name="Teardrop 3"/>
          <p:cNvSpPr/>
          <p:nvPr/>
        </p:nvSpPr>
        <p:spPr>
          <a:xfrm rot="5400000" flipH="1" flipV="1">
            <a:off x="30726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4" name="Teardrop 3"/>
          <p:cNvSpPr/>
          <p:nvPr/>
        </p:nvSpPr>
        <p:spPr>
          <a:xfrm rot="5400000" flipH="1" flipV="1">
            <a:off x="39151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5" name="Teardrop 3"/>
          <p:cNvSpPr/>
          <p:nvPr/>
        </p:nvSpPr>
        <p:spPr>
          <a:xfrm rot="5400000" flipH="1" flipV="1">
            <a:off x="47576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6" name="Teardrop 3"/>
          <p:cNvSpPr/>
          <p:nvPr/>
        </p:nvSpPr>
        <p:spPr>
          <a:xfrm rot="5400000" flipH="1" flipV="1">
            <a:off x="56002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7" name="Teardrop 3"/>
          <p:cNvSpPr/>
          <p:nvPr/>
        </p:nvSpPr>
        <p:spPr>
          <a:xfrm rot="5400000" flipH="1" flipV="1">
            <a:off x="81278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8" name="Teardrop 3"/>
          <p:cNvSpPr/>
          <p:nvPr/>
        </p:nvSpPr>
        <p:spPr>
          <a:xfrm rot="5400000" flipH="1" flipV="1">
            <a:off x="72853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9" name="Teardrop 3"/>
          <p:cNvSpPr/>
          <p:nvPr/>
        </p:nvSpPr>
        <p:spPr>
          <a:xfrm rot="5400000" flipH="1" flipV="1">
            <a:off x="98129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0" name="Teardrop 3"/>
          <p:cNvSpPr/>
          <p:nvPr/>
        </p:nvSpPr>
        <p:spPr>
          <a:xfrm rot="5400000" flipH="1" flipV="1">
            <a:off x="89703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1" name="Teardrop 3"/>
          <p:cNvSpPr/>
          <p:nvPr/>
        </p:nvSpPr>
        <p:spPr>
          <a:xfrm rot="5400000" flipH="1" flipV="1">
            <a:off x="11498011"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2" name="Teardrop 3"/>
          <p:cNvSpPr/>
          <p:nvPr/>
        </p:nvSpPr>
        <p:spPr>
          <a:xfrm rot="5400000" flipH="1" flipV="1">
            <a:off x="106554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3" name="Teardrop 3"/>
          <p:cNvSpPr/>
          <p:nvPr/>
        </p:nvSpPr>
        <p:spPr>
          <a:xfrm rot="5400000" flipH="1" flipV="1">
            <a:off x="5449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4" name="Oval 843"/>
          <p:cNvSpPr/>
          <p:nvPr/>
        </p:nvSpPr>
        <p:spPr>
          <a:xfrm>
            <a:off x="66645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5" name="Oval 844"/>
          <p:cNvSpPr/>
          <p:nvPr/>
        </p:nvSpPr>
        <p:spPr>
          <a:xfrm>
            <a:off x="7667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6" name="Oval 845"/>
          <p:cNvSpPr/>
          <p:nvPr/>
        </p:nvSpPr>
        <p:spPr>
          <a:xfrm>
            <a:off x="16092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7" name="Oval 846"/>
          <p:cNvSpPr/>
          <p:nvPr/>
        </p:nvSpPr>
        <p:spPr>
          <a:xfrm>
            <a:off x="24518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8" name="Oval 847"/>
          <p:cNvSpPr/>
          <p:nvPr/>
        </p:nvSpPr>
        <p:spPr>
          <a:xfrm>
            <a:off x="32943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9" name="Oval 848"/>
          <p:cNvSpPr/>
          <p:nvPr/>
        </p:nvSpPr>
        <p:spPr>
          <a:xfrm>
            <a:off x="41368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0" name="Oval 849"/>
          <p:cNvSpPr/>
          <p:nvPr/>
        </p:nvSpPr>
        <p:spPr>
          <a:xfrm>
            <a:off x="49794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1" name="Oval 850"/>
          <p:cNvSpPr/>
          <p:nvPr/>
        </p:nvSpPr>
        <p:spPr>
          <a:xfrm>
            <a:off x="58219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2" name="Oval 851"/>
          <p:cNvSpPr/>
          <p:nvPr/>
        </p:nvSpPr>
        <p:spPr>
          <a:xfrm>
            <a:off x="83495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3" name="Oval 852"/>
          <p:cNvSpPr/>
          <p:nvPr/>
        </p:nvSpPr>
        <p:spPr>
          <a:xfrm>
            <a:off x="75070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4" name="Oval 853"/>
          <p:cNvSpPr/>
          <p:nvPr/>
        </p:nvSpPr>
        <p:spPr>
          <a:xfrm>
            <a:off x="100346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5" name="Oval 854"/>
          <p:cNvSpPr/>
          <p:nvPr/>
        </p:nvSpPr>
        <p:spPr>
          <a:xfrm>
            <a:off x="91921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6" name="Oval 855"/>
          <p:cNvSpPr/>
          <p:nvPr/>
        </p:nvSpPr>
        <p:spPr>
          <a:xfrm>
            <a:off x="11719750"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7" name="Oval 856"/>
          <p:cNvSpPr/>
          <p:nvPr/>
        </p:nvSpPr>
        <p:spPr>
          <a:xfrm>
            <a:off x="108772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8" name="Teardrop 3"/>
          <p:cNvSpPr/>
          <p:nvPr/>
        </p:nvSpPr>
        <p:spPr>
          <a:xfrm rot="5400000" flipH="1" flipV="1">
            <a:off x="60211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9" name="Teardrop 3"/>
          <p:cNvSpPr/>
          <p:nvPr/>
        </p:nvSpPr>
        <p:spPr>
          <a:xfrm rot="5400000" flipH="1" flipV="1">
            <a:off x="9659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0" name="Teardrop 3"/>
          <p:cNvSpPr/>
          <p:nvPr/>
        </p:nvSpPr>
        <p:spPr>
          <a:xfrm rot="5400000" flipH="1" flipV="1">
            <a:off x="18084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1" name="Teardrop 3"/>
          <p:cNvSpPr/>
          <p:nvPr/>
        </p:nvSpPr>
        <p:spPr>
          <a:xfrm rot="5400000" flipH="1" flipV="1">
            <a:off x="26510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2" name="Teardrop 3"/>
          <p:cNvSpPr/>
          <p:nvPr/>
        </p:nvSpPr>
        <p:spPr>
          <a:xfrm rot="5400000" flipH="1" flipV="1">
            <a:off x="34935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3" name="Teardrop 3"/>
          <p:cNvSpPr/>
          <p:nvPr/>
        </p:nvSpPr>
        <p:spPr>
          <a:xfrm rot="5400000" flipH="1" flipV="1">
            <a:off x="43361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4" name="Teardrop 3"/>
          <p:cNvSpPr/>
          <p:nvPr/>
        </p:nvSpPr>
        <p:spPr>
          <a:xfrm rot="5400000" flipH="1" flipV="1">
            <a:off x="51786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5" name="Teardrop 3"/>
          <p:cNvSpPr/>
          <p:nvPr/>
        </p:nvSpPr>
        <p:spPr>
          <a:xfrm rot="5400000" flipH="1" flipV="1">
            <a:off x="77062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6" name="Teardrop 3"/>
          <p:cNvSpPr/>
          <p:nvPr/>
        </p:nvSpPr>
        <p:spPr>
          <a:xfrm rot="5400000" flipH="1" flipV="1">
            <a:off x="68637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7" name="Teardrop 3"/>
          <p:cNvSpPr/>
          <p:nvPr/>
        </p:nvSpPr>
        <p:spPr>
          <a:xfrm rot="5400000" flipH="1" flipV="1">
            <a:off x="93913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8" name="Teardrop 3"/>
          <p:cNvSpPr/>
          <p:nvPr/>
        </p:nvSpPr>
        <p:spPr>
          <a:xfrm rot="5400000" flipH="1" flipV="1">
            <a:off x="85488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9" name="Teardrop 3"/>
          <p:cNvSpPr/>
          <p:nvPr/>
        </p:nvSpPr>
        <p:spPr>
          <a:xfrm rot="5400000" flipH="1" flipV="1">
            <a:off x="11076421"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0" name="Teardrop 3"/>
          <p:cNvSpPr/>
          <p:nvPr/>
        </p:nvSpPr>
        <p:spPr>
          <a:xfrm rot="5400000" flipH="1" flipV="1">
            <a:off x="102338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1" name="Teardrop 3"/>
          <p:cNvSpPr/>
          <p:nvPr/>
        </p:nvSpPr>
        <p:spPr>
          <a:xfrm rot="5400000" flipH="1" flipV="1">
            <a:off x="1234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2" name="Teardrop 3"/>
          <p:cNvSpPr/>
          <p:nvPr/>
        </p:nvSpPr>
        <p:spPr>
          <a:xfrm rot="5400000" flipH="1" flipV="1">
            <a:off x="11760002" y="4069935"/>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8" y="250112"/>
                  <a:pt x="155376" y="250112"/>
                </a:cubicBezTo>
                <a:cubicBezTo>
                  <a:pt x="174455" y="249746"/>
                  <a:pt x="198601" y="254980"/>
                  <a:pt x="211458" y="268141"/>
                </a:cubicBezTo>
                <a:cubicBezTo>
                  <a:pt x="215886"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7"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60" y="254779"/>
                  <a:pt x="246352" y="254786"/>
                </a:cubicBezTo>
                <a:cubicBezTo>
                  <a:pt x="246345"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9"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90" y="195895"/>
                  <a:pt x="53000" y="178457"/>
                  <a:pt x="53000" y="159854"/>
                </a:cubicBezTo>
                <a:cubicBezTo>
                  <a:pt x="53000" y="132604"/>
                  <a:pt x="63706" y="107854"/>
                  <a:pt x="81286" y="89721"/>
                </a:cubicBez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3" name="Oval 872"/>
          <p:cNvSpPr/>
          <p:nvPr/>
        </p:nvSpPr>
        <p:spPr>
          <a:xfrm>
            <a:off x="70866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4" name="Oval 873"/>
          <p:cNvSpPr/>
          <p:nvPr/>
        </p:nvSpPr>
        <p:spPr>
          <a:xfrm>
            <a:off x="3463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5" name="Oval 874"/>
          <p:cNvSpPr/>
          <p:nvPr/>
        </p:nvSpPr>
        <p:spPr>
          <a:xfrm>
            <a:off x="11888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6" name="Oval 875"/>
          <p:cNvSpPr/>
          <p:nvPr/>
        </p:nvSpPr>
        <p:spPr>
          <a:xfrm>
            <a:off x="20314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7" name="Oval 876"/>
          <p:cNvSpPr/>
          <p:nvPr/>
        </p:nvSpPr>
        <p:spPr>
          <a:xfrm>
            <a:off x="28739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8" name="Oval 877"/>
          <p:cNvSpPr/>
          <p:nvPr/>
        </p:nvSpPr>
        <p:spPr>
          <a:xfrm>
            <a:off x="37164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9" name="Oval 878"/>
          <p:cNvSpPr/>
          <p:nvPr/>
        </p:nvSpPr>
        <p:spPr>
          <a:xfrm>
            <a:off x="45590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0" name="Oval 879"/>
          <p:cNvSpPr/>
          <p:nvPr/>
        </p:nvSpPr>
        <p:spPr>
          <a:xfrm>
            <a:off x="54015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1" name="Oval 880"/>
          <p:cNvSpPr/>
          <p:nvPr/>
        </p:nvSpPr>
        <p:spPr>
          <a:xfrm>
            <a:off x="62441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2" name="Oval 881"/>
          <p:cNvSpPr/>
          <p:nvPr/>
        </p:nvSpPr>
        <p:spPr>
          <a:xfrm>
            <a:off x="87717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3" name="Oval 882"/>
          <p:cNvSpPr/>
          <p:nvPr/>
        </p:nvSpPr>
        <p:spPr>
          <a:xfrm>
            <a:off x="79291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4" name="Oval 883"/>
          <p:cNvSpPr/>
          <p:nvPr/>
        </p:nvSpPr>
        <p:spPr>
          <a:xfrm>
            <a:off x="104568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5" name="Oval 884"/>
          <p:cNvSpPr/>
          <p:nvPr/>
        </p:nvSpPr>
        <p:spPr>
          <a:xfrm>
            <a:off x="96142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6" name="Oval 885"/>
          <p:cNvSpPr/>
          <p:nvPr/>
        </p:nvSpPr>
        <p:spPr>
          <a:xfrm>
            <a:off x="112993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7" name="Teardrop 3"/>
          <p:cNvSpPr/>
          <p:nvPr/>
        </p:nvSpPr>
        <p:spPr>
          <a:xfrm rot="5400000" flipH="1" flipV="1">
            <a:off x="663614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8" name="Teardrop 3"/>
          <p:cNvSpPr/>
          <p:nvPr/>
        </p:nvSpPr>
        <p:spPr>
          <a:xfrm rot="5400000" flipH="1" flipV="1">
            <a:off x="22905" y="4316257"/>
            <a:ext cx="232840" cy="278649"/>
          </a:xfrm>
          <a:custGeom>
            <a:avLst/>
            <a:gdLst/>
            <a:ahLst/>
            <a:cxnLst/>
            <a:rect l="l" t="t" r="r" b="b"/>
            <a:pathLst>
              <a:path w="232840" h="278649">
                <a:moveTo>
                  <a:pt x="232840" y="8776"/>
                </a:moveTo>
                <a:cubicBezTo>
                  <a:pt x="232449" y="34030"/>
                  <a:pt x="222519" y="59101"/>
                  <a:pt x="203250" y="78369"/>
                </a:cubicBezTo>
                <a:cubicBezTo>
                  <a:pt x="190082" y="91537"/>
                  <a:pt x="174206" y="100343"/>
                  <a:pt x="157326" y="104416"/>
                </a:cubicBezTo>
                <a:cubicBezTo>
                  <a:pt x="166417" y="119205"/>
                  <a:pt x="171406" y="136643"/>
                  <a:pt x="171406" y="155247"/>
                </a:cubicBezTo>
                <a:cubicBezTo>
                  <a:pt x="171406" y="182497"/>
                  <a:pt x="160701" y="207247"/>
                  <a:pt x="143120" y="225380"/>
                </a:cubicBezTo>
                <a:cubicBezTo>
                  <a:pt x="124986" y="242961"/>
                  <a:pt x="100237" y="253667"/>
                  <a:pt x="72986" y="253667"/>
                </a:cubicBezTo>
                <a:cubicBezTo>
                  <a:pt x="54383" y="253667"/>
                  <a:pt x="36945" y="248677"/>
                  <a:pt x="22156" y="239586"/>
                </a:cubicBezTo>
                <a:lnTo>
                  <a:pt x="0" y="278649"/>
                </a:lnTo>
                <a:lnTo>
                  <a:pt x="0" y="260595"/>
                </a:lnTo>
                <a:cubicBezTo>
                  <a:pt x="5973" y="252057"/>
                  <a:pt x="9654" y="242433"/>
                  <a:pt x="11467" y="232488"/>
                </a:cubicBezTo>
                <a:lnTo>
                  <a:pt x="0" y="218900"/>
                </a:lnTo>
                <a:lnTo>
                  <a:pt x="0" y="201603"/>
                </a:lnTo>
                <a:cubicBezTo>
                  <a:pt x="14950" y="226291"/>
                  <a:pt x="42305" y="241857"/>
                  <a:pt x="73296" y="241857"/>
                </a:cubicBezTo>
                <a:cubicBezTo>
                  <a:pt x="97207" y="241857"/>
                  <a:pt x="118953" y="232592"/>
                  <a:pt x="134965" y="217271"/>
                </a:cubicBezTo>
                <a:lnTo>
                  <a:pt x="0" y="82306"/>
                </a:lnTo>
                <a:lnTo>
                  <a:pt x="0" y="82216"/>
                </a:lnTo>
                <a:lnTo>
                  <a:pt x="135010" y="217225"/>
                </a:lnTo>
                <a:cubicBezTo>
                  <a:pt x="150331" y="201213"/>
                  <a:pt x="159597" y="179467"/>
                  <a:pt x="159597" y="155556"/>
                </a:cubicBezTo>
                <a:cubicBezTo>
                  <a:pt x="159597" y="105538"/>
                  <a:pt x="119048" y="64989"/>
                  <a:pt x="69030" y="64989"/>
                </a:cubicBezTo>
                <a:cubicBezTo>
                  <a:pt x="49952" y="65355"/>
                  <a:pt x="25806" y="60121"/>
                  <a:pt x="12948" y="46961"/>
                </a:cubicBezTo>
                <a:lnTo>
                  <a:pt x="0" y="66032"/>
                </a:lnTo>
                <a:lnTo>
                  <a:pt x="0" y="46474"/>
                </a:lnTo>
                <a:cubicBezTo>
                  <a:pt x="9193" y="32573"/>
                  <a:pt x="11853" y="16060"/>
                  <a:pt x="9334" y="0"/>
                </a:cubicBezTo>
                <a:lnTo>
                  <a:pt x="17529" y="0"/>
                </a:lnTo>
                <a:cubicBezTo>
                  <a:pt x="21671" y="11094"/>
                  <a:pt x="20740" y="22668"/>
                  <a:pt x="17673" y="33790"/>
                </a:cubicBezTo>
                <a:cubicBezTo>
                  <a:pt x="27631" y="50142"/>
                  <a:pt x="43609" y="53932"/>
                  <a:pt x="69593" y="53433"/>
                </a:cubicBezTo>
                <a:cubicBezTo>
                  <a:pt x="102600" y="53434"/>
                  <a:pt x="131938" y="69140"/>
                  <a:pt x="150227" y="93727"/>
                </a:cubicBezTo>
                <a:cubicBezTo>
                  <a:pt x="166735" y="90718"/>
                  <a:pt x="182357" y="82561"/>
                  <a:pt x="195118" y="69800"/>
                </a:cubicBezTo>
                <a:cubicBezTo>
                  <a:pt x="212026" y="52893"/>
                  <a:pt x="220851" y="30964"/>
                  <a:pt x="221339" y="8808"/>
                </a:cubicBezTo>
                <a:lnTo>
                  <a:pt x="136174" y="8808"/>
                </a:lnTo>
                <a:lnTo>
                  <a:pt x="136173" y="8744"/>
                </a:lnTo>
                <a:lnTo>
                  <a:pt x="221340" y="8744"/>
                </a:lnTo>
                <a:lnTo>
                  <a:pt x="219467" y="0"/>
                </a:lnTo>
                <a:lnTo>
                  <a:pt x="231012" y="0"/>
                </a:lnTo>
                <a:cubicBezTo>
                  <a:pt x="232616" y="2826"/>
                  <a:pt x="232794" y="5800"/>
                  <a:pt x="232840"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9" name="Teardrop 3"/>
          <p:cNvSpPr/>
          <p:nvPr/>
        </p:nvSpPr>
        <p:spPr>
          <a:xfrm rot="5400000" flipH="1" flipV="1">
            <a:off x="15809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6"/>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5"/>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0" name="Teardrop 3"/>
          <p:cNvSpPr/>
          <p:nvPr/>
        </p:nvSpPr>
        <p:spPr>
          <a:xfrm rot="5400000" flipH="1" flipV="1">
            <a:off x="24234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1" name="Teardrop 3"/>
          <p:cNvSpPr/>
          <p:nvPr/>
        </p:nvSpPr>
        <p:spPr>
          <a:xfrm rot="5400000" flipH="1" flipV="1">
            <a:off x="326598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2" name="Teardrop 3"/>
          <p:cNvSpPr/>
          <p:nvPr/>
        </p:nvSpPr>
        <p:spPr>
          <a:xfrm rot="5400000" flipH="1" flipV="1">
            <a:off x="4108522" y="4185695"/>
            <a:ext cx="232840" cy="539773"/>
          </a:xfrm>
          <a:custGeom>
            <a:avLst/>
            <a:gdLst/>
            <a:ahLst/>
            <a:cxnLst/>
            <a:rect l="l" t="t" r="r" b="b"/>
            <a:pathLst>
              <a:path w="232840" h="539773">
                <a:moveTo>
                  <a:pt x="221340" y="269867"/>
                </a:moveTo>
                <a:cubicBezTo>
                  <a:pt x="220851" y="247712"/>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3" name="Teardrop 3"/>
          <p:cNvSpPr/>
          <p:nvPr/>
        </p:nvSpPr>
        <p:spPr>
          <a:xfrm rot="5400000" flipH="1" flipV="1">
            <a:off x="495106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4" name="Teardrop 3"/>
          <p:cNvSpPr/>
          <p:nvPr/>
        </p:nvSpPr>
        <p:spPr>
          <a:xfrm rot="5400000" flipH="1" flipV="1">
            <a:off x="579360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5" name="Teardrop 3"/>
          <p:cNvSpPr/>
          <p:nvPr/>
        </p:nvSpPr>
        <p:spPr>
          <a:xfrm rot="5400000" flipH="1" flipV="1">
            <a:off x="832122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6" name="Teardrop 3"/>
          <p:cNvSpPr/>
          <p:nvPr/>
        </p:nvSpPr>
        <p:spPr>
          <a:xfrm rot="5400000" flipH="1" flipV="1">
            <a:off x="747868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7" name="Teardrop 3"/>
          <p:cNvSpPr/>
          <p:nvPr/>
        </p:nvSpPr>
        <p:spPr>
          <a:xfrm rot="5400000" flipH="1" flipV="1">
            <a:off x="100063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8" name="Teardrop 3"/>
          <p:cNvSpPr/>
          <p:nvPr/>
        </p:nvSpPr>
        <p:spPr>
          <a:xfrm rot="5400000" flipH="1" flipV="1">
            <a:off x="916376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7"/>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9" name="Teardrop 3"/>
          <p:cNvSpPr/>
          <p:nvPr/>
        </p:nvSpPr>
        <p:spPr>
          <a:xfrm rot="5400000" flipH="1" flipV="1">
            <a:off x="11691380"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0" name="Teardrop 3"/>
          <p:cNvSpPr/>
          <p:nvPr/>
        </p:nvSpPr>
        <p:spPr>
          <a:xfrm rot="5400000" flipH="1" flipV="1">
            <a:off x="108488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1" name="Teardrop 3"/>
          <p:cNvSpPr/>
          <p:nvPr/>
        </p:nvSpPr>
        <p:spPr>
          <a:xfrm rot="5400000" flipH="1" flipV="1">
            <a:off x="733383"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2"/>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8"/>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2" name="Oval 1651"/>
          <p:cNvSpPr/>
          <p:nvPr/>
        </p:nvSpPr>
        <p:spPr>
          <a:xfrm>
            <a:off x="812619" y="4561319"/>
            <a:ext cx="11030995" cy="10682"/>
          </a:xfrm>
          <a:custGeom>
            <a:avLst/>
            <a:gdLst/>
            <a:ahLst/>
            <a:cxnLst/>
            <a:rect l="l" t="t" r="r" b="b"/>
            <a:pathLst>
              <a:path w="11030995" h="10682">
                <a:moveTo>
                  <a:pt x="10992007" y="0"/>
                </a:moveTo>
                <a:cubicBezTo>
                  <a:pt x="11006265" y="0"/>
                  <a:pt x="11019702" y="3516"/>
                  <a:pt x="11030995" y="10682"/>
                </a:cubicBezTo>
                <a:lnTo>
                  <a:pt x="10953019" y="10682"/>
                </a:lnTo>
                <a:cubicBezTo>
                  <a:pt x="10964312" y="3516"/>
                  <a:pt x="10977749" y="0"/>
                  <a:pt x="10992007" y="0"/>
                </a:cubicBezTo>
                <a:close/>
                <a:moveTo>
                  <a:pt x="10149468" y="0"/>
                </a:moveTo>
                <a:cubicBezTo>
                  <a:pt x="10163726" y="0"/>
                  <a:pt x="10177163" y="3516"/>
                  <a:pt x="10188456" y="10682"/>
                </a:cubicBezTo>
                <a:lnTo>
                  <a:pt x="10110480" y="10682"/>
                </a:lnTo>
                <a:cubicBezTo>
                  <a:pt x="10121773" y="3516"/>
                  <a:pt x="10135210" y="0"/>
                  <a:pt x="10149468" y="0"/>
                </a:cubicBezTo>
                <a:close/>
                <a:moveTo>
                  <a:pt x="9306928" y="0"/>
                </a:moveTo>
                <a:cubicBezTo>
                  <a:pt x="9321186" y="0"/>
                  <a:pt x="9334623" y="3516"/>
                  <a:pt x="9345916" y="10682"/>
                </a:cubicBezTo>
                <a:lnTo>
                  <a:pt x="9267940" y="10682"/>
                </a:lnTo>
                <a:cubicBezTo>
                  <a:pt x="9279233" y="3516"/>
                  <a:pt x="9292670" y="0"/>
                  <a:pt x="9306928" y="0"/>
                </a:cubicBezTo>
                <a:close/>
                <a:moveTo>
                  <a:pt x="8464388" y="0"/>
                </a:moveTo>
                <a:cubicBezTo>
                  <a:pt x="8478646" y="0"/>
                  <a:pt x="8492083" y="3516"/>
                  <a:pt x="8503376" y="10682"/>
                </a:cubicBezTo>
                <a:lnTo>
                  <a:pt x="8425400" y="10682"/>
                </a:lnTo>
                <a:cubicBezTo>
                  <a:pt x="8436693" y="3516"/>
                  <a:pt x="8450130" y="0"/>
                  <a:pt x="8464388" y="0"/>
                </a:cubicBezTo>
                <a:close/>
                <a:moveTo>
                  <a:pt x="7621848" y="0"/>
                </a:moveTo>
                <a:cubicBezTo>
                  <a:pt x="7636106" y="0"/>
                  <a:pt x="7649543" y="3516"/>
                  <a:pt x="7660836" y="10682"/>
                </a:cubicBezTo>
                <a:lnTo>
                  <a:pt x="7582860" y="10682"/>
                </a:lnTo>
                <a:cubicBezTo>
                  <a:pt x="7594153" y="3516"/>
                  <a:pt x="7607590" y="0"/>
                  <a:pt x="7621848" y="0"/>
                </a:cubicBezTo>
                <a:close/>
                <a:moveTo>
                  <a:pt x="6779308" y="0"/>
                </a:moveTo>
                <a:cubicBezTo>
                  <a:pt x="6793566" y="0"/>
                  <a:pt x="6807003" y="3516"/>
                  <a:pt x="6818296" y="10682"/>
                </a:cubicBezTo>
                <a:lnTo>
                  <a:pt x="6740320" y="10682"/>
                </a:lnTo>
                <a:cubicBezTo>
                  <a:pt x="6751613" y="3516"/>
                  <a:pt x="6765050" y="0"/>
                  <a:pt x="6779308" y="0"/>
                </a:cubicBezTo>
                <a:close/>
                <a:moveTo>
                  <a:pt x="5936768" y="0"/>
                </a:moveTo>
                <a:cubicBezTo>
                  <a:pt x="5951026" y="0"/>
                  <a:pt x="5964463" y="3516"/>
                  <a:pt x="5975757" y="10682"/>
                </a:cubicBezTo>
                <a:lnTo>
                  <a:pt x="5897780" y="10682"/>
                </a:lnTo>
                <a:cubicBezTo>
                  <a:pt x="5909073" y="3516"/>
                  <a:pt x="5922510" y="0"/>
                  <a:pt x="5936768" y="0"/>
                </a:cubicBezTo>
                <a:close/>
                <a:moveTo>
                  <a:pt x="5094228" y="0"/>
                </a:moveTo>
                <a:cubicBezTo>
                  <a:pt x="5108486" y="0"/>
                  <a:pt x="5121923" y="3516"/>
                  <a:pt x="5133217" y="10682"/>
                </a:cubicBezTo>
                <a:lnTo>
                  <a:pt x="5055240" y="10682"/>
                </a:lnTo>
                <a:cubicBezTo>
                  <a:pt x="5066533" y="3516"/>
                  <a:pt x="5079970" y="0"/>
                  <a:pt x="5094228" y="0"/>
                </a:cubicBezTo>
                <a:close/>
                <a:moveTo>
                  <a:pt x="4251688" y="0"/>
                </a:moveTo>
                <a:cubicBezTo>
                  <a:pt x="4265946" y="0"/>
                  <a:pt x="4279383" y="3516"/>
                  <a:pt x="4290676" y="10682"/>
                </a:cubicBezTo>
                <a:lnTo>
                  <a:pt x="4212700" y="10682"/>
                </a:lnTo>
                <a:cubicBezTo>
                  <a:pt x="4223993" y="3516"/>
                  <a:pt x="4237430" y="0"/>
                  <a:pt x="4251688" y="0"/>
                </a:cubicBezTo>
                <a:close/>
                <a:moveTo>
                  <a:pt x="3409148" y="0"/>
                </a:moveTo>
                <a:cubicBezTo>
                  <a:pt x="3423406" y="0"/>
                  <a:pt x="3436843" y="3516"/>
                  <a:pt x="3448136" y="10682"/>
                </a:cubicBezTo>
                <a:lnTo>
                  <a:pt x="3370160" y="10682"/>
                </a:lnTo>
                <a:cubicBezTo>
                  <a:pt x="3381453" y="3516"/>
                  <a:pt x="3394890" y="0"/>
                  <a:pt x="3409148" y="0"/>
                </a:cubicBezTo>
                <a:close/>
                <a:moveTo>
                  <a:pt x="2566608" y="0"/>
                </a:moveTo>
                <a:cubicBezTo>
                  <a:pt x="2580866" y="0"/>
                  <a:pt x="2594303" y="3516"/>
                  <a:pt x="2605596" y="10682"/>
                </a:cubicBezTo>
                <a:lnTo>
                  <a:pt x="2527620" y="10682"/>
                </a:lnTo>
                <a:cubicBezTo>
                  <a:pt x="2538913" y="3516"/>
                  <a:pt x="2552350" y="0"/>
                  <a:pt x="2566608" y="0"/>
                </a:cubicBezTo>
                <a:close/>
                <a:moveTo>
                  <a:pt x="1724068" y="0"/>
                </a:moveTo>
                <a:cubicBezTo>
                  <a:pt x="1738326" y="0"/>
                  <a:pt x="1751763" y="3516"/>
                  <a:pt x="1763056" y="10682"/>
                </a:cubicBezTo>
                <a:lnTo>
                  <a:pt x="1685080" y="10682"/>
                </a:lnTo>
                <a:cubicBezTo>
                  <a:pt x="1696373" y="3516"/>
                  <a:pt x="1709810" y="0"/>
                  <a:pt x="1724068" y="0"/>
                </a:cubicBezTo>
                <a:close/>
                <a:moveTo>
                  <a:pt x="881528" y="0"/>
                </a:moveTo>
                <a:cubicBezTo>
                  <a:pt x="895786" y="0"/>
                  <a:pt x="909223" y="3516"/>
                  <a:pt x="920516" y="10682"/>
                </a:cubicBezTo>
                <a:lnTo>
                  <a:pt x="842540" y="10682"/>
                </a:lnTo>
                <a:cubicBezTo>
                  <a:pt x="853833" y="3516"/>
                  <a:pt x="867270" y="0"/>
                  <a:pt x="881528" y="0"/>
                </a:cubicBezTo>
                <a:close/>
                <a:moveTo>
                  <a:pt x="38988" y="0"/>
                </a:moveTo>
                <a:cubicBezTo>
                  <a:pt x="53246" y="0"/>
                  <a:pt x="66683" y="3516"/>
                  <a:pt x="77976" y="10682"/>
                </a:cubicBezTo>
                <a:lnTo>
                  <a:pt x="0" y="10682"/>
                </a:lnTo>
                <a:cubicBezTo>
                  <a:pt x="11293" y="3516"/>
                  <a:pt x="24730" y="0"/>
                  <a:pt x="3898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3" name="Oval 902"/>
          <p:cNvSpPr/>
          <p:nvPr/>
        </p:nvSpPr>
        <p:spPr>
          <a:xfrm>
            <a:off x="71204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4" name="Oval 903"/>
          <p:cNvSpPr/>
          <p:nvPr/>
        </p:nvSpPr>
        <p:spPr>
          <a:xfrm>
            <a:off x="3774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5" name="Oval 904"/>
          <p:cNvSpPr/>
          <p:nvPr/>
        </p:nvSpPr>
        <p:spPr>
          <a:xfrm>
            <a:off x="12203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6" name="Oval 905"/>
          <p:cNvSpPr/>
          <p:nvPr/>
        </p:nvSpPr>
        <p:spPr>
          <a:xfrm>
            <a:off x="20632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7" name="Oval 906"/>
          <p:cNvSpPr/>
          <p:nvPr/>
        </p:nvSpPr>
        <p:spPr>
          <a:xfrm>
            <a:off x="29060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8" name="Oval 907"/>
          <p:cNvSpPr/>
          <p:nvPr/>
        </p:nvSpPr>
        <p:spPr>
          <a:xfrm>
            <a:off x="374897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9" name="Oval 908"/>
          <p:cNvSpPr/>
          <p:nvPr/>
        </p:nvSpPr>
        <p:spPr>
          <a:xfrm>
            <a:off x="45918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0" name="Oval 909"/>
          <p:cNvSpPr/>
          <p:nvPr/>
        </p:nvSpPr>
        <p:spPr>
          <a:xfrm>
            <a:off x="54347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1" name="Oval 910"/>
          <p:cNvSpPr/>
          <p:nvPr/>
        </p:nvSpPr>
        <p:spPr>
          <a:xfrm>
            <a:off x="62776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2" name="Oval 911"/>
          <p:cNvSpPr/>
          <p:nvPr/>
        </p:nvSpPr>
        <p:spPr>
          <a:xfrm>
            <a:off x="88062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3" name="Oval 912"/>
          <p:cNvSpPr/>
          <p:nvPr/>
        </p:nvSpPr>
        <p:spPr>
          <a:xfrm>
            <a:off x="796337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4" name="Oval 913"/>
          <p:cNvSpPr/>
          <p:nvPr/>
        </p:nvSpPr>
        <p:spPr>
          <a:xfrm>
            <a:off x="104920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5" name="Oval 914"/>
          <p:cNvSpPr/>
          <p:nvPr/>
        </p:nvSpPr>
        <p:spPr>
          <a:xfrm>
            <a:off x="96491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6" name="Oval 915"/>
          <p:cNvSpPr/>
          <p:nvPr/>
        </p:nvSpPr>
        <p:spPr>
          <a:xfrm>
            <a:off x="113348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7" name="Oval 916"/>
          <p:cNvSpPr/>
          <p:nvPr/>
        </p:nvSpPr>
        <p:spPr>
          <a:xfrm>
            <a:off x="71204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8" name="Oval 917"/>
          <p:cNvSpPr/>
          <p:nvPr/>
        </p:nvSpPr>
        <p:spPr>
          <a:xfrm>
            <a:off x="3774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9" name="Oval 918"/>
          <p:cNvSpPr/>
          <p:nvPr/>
        </p:nvSpPr>
        <p:spPr>
          <a:xfrm>
            <a:off x="12203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0" name="Oval 919"/>
          <p:cNvSpPr/>
          <p:nvPr/>
        </p:nvSpPr>
        <p:spPr>
          <a:xfrm>
            <a:off x="20632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1" name="Oval 920"/>
          <p:cNvSpPr/>
          <p:nvPr/>
        </p:nvSpPr>
        <p:spPr>
          <a:xfrm>
            <a:off x="29060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2" name="Oval 921"/>
          <p:cNvSpPr/>
          <p:nvPr/>
        </p:nvSpPr>
        <p:spPr>
          <a:xfrm>
            <a:off x="374897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3" name="Oval 922"/>
          <p:cNvSpPr/>
          <p:nvPr/>
        </p:nvSpPr>
        <p:spPr>
          <a:xfrm>
            <a:off x="45918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4" name="Oval 923"/>
          <p:cNvSpPr/>
          <p:nvPr/>
        </p:nvSpPr>
        <p:spPr>
          <a:xfrm>
            <a:off x="54347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5" name="Oval 924"/>
          <p:cNvSpPr/>
          <p:nvPr/>
        </p:nvSpPr>
        <p:spPr>
          <a:xfrm>
            <a:off x="62776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6" name="Oval 925"/>
          <p:cNvSpPr/>
          <p:nvPr/>
        </p:nvSpPr>
        <p:spPr>
          <a:xfrm>
            <a:off x="88062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7" name="Oval 926"/>
          <p:cNvSpPr/>
          <p:nvPr/>
        </p:nvSpPr>
        <p:spPr>
          <a:xfrm>
            <a:off x="796337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8" name="Oval 927"/>
          <p:cNvSpPr/>
          <p:nvPr/>
        </p:nvSpPr>
        <p:spPr>
          <a:xfrm>
            <a:off x="104920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9" name="Oval 928"/>
          <p:cNvSpPr/>
          <p:nvPr/>
        </p:nvSpPr>
        <p:spPr>
          <a:xfrm>
            <a:off x="96491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0" name="Oval 929"/>
          <p:cNvSpPr/>
          <p:nvPr/>
        </p:nvSpPr>
        <p:spPr>
          <a:xfrm>
            <a:off x="113348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1" name="Oval 930"/>
          <p:cNvSpPr/>
          <p:nvPr/>
        </p:nvSpPr>
        <p:spPr>
          <a:xfrm>
            <a:off x="71204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2" name="Oval 931"/>
          <p:cNvSpPr/>
          <p:nvPr/>
        </p:nvSpPr>
        <p:spPr>
          <a:xfrm>
            <a:off x="3774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3" name="Oval 932"/>
          <p:cNvSpPr/>
          <p:nvPr/>
        </p:nvSpPr>
        <p:spPr>
          <a:xfrm>
            <a:off x="12203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4" name="Oval 933"/>
          <p:cNvSpPr/>
          <p:nvPr/>
        </p:nvSpPr>
        <p:spPr>
          <a:xfrm>
            <a:off x="20632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5" name="Oval 934"/>
          <p:cNvSpPr/>
          <p:nvPr/>
        </p:nvSpPr>
        <p:spPr>
          <a:xfrm>
            <a:off x="29060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6" name="Oval 935"/>
          <p:cNvSpPr/>
          <p:nvPr/>
        </p:nvSpPr>
        <p:spPr>
          <a:xfrm>
            <a:off x="374897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7" name="Oval 936"/>
          <p:cNvSpPr/>
          <p:nvPr/>
        </p:nvSpPr>
        <p:spPr>
          <a:xfrm>
            <a:off x="45918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8" name="Oval 937"/>
          <p:cNvSpPr/>
          <p:nvPr/>
        </p:nvSpPr>
        <p:spPr>
          <a:xfrm>
            <a:off x="54347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9" name="Oval 938"/>
          <p:cNvSpPr/>
          <p:nvPr/>
        </p:nvSpPr>
        <p:spPr>
          <a:xfrm>
            <a:off x="62776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0" name="Oval 939"/>
          <p:cNvSpPr/>
          <p:nvPr/>
        </p:nvSpPr>
        <p:spPr>
          <a:xfrm>
            <a:off x="88062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1" name="Oval 940"/>
          <p:cNvSpPr/>
          <p:nvPr/>
        </p:nvSpPr>
        <p:spPr>
          <a:xfrm>
            <a:off x="796337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2" name="Oval 941"/>
          <p:cNvSpPr/>
          <p:nvPr/>
        </p:nvSpPr>
        <p:spPr>
          <a:xfrm>
            <a:off x="104920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3" name="Oval 942"/>
          <p:cNvSpPr/>
          <p:nvPr/>
        </p:nvSpPr>
        <p:spPr>
          <a:xfrm>
            <a:off x="96491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4" name="Oval 943"/>
          <p:cNvSpPr/>
          <p:nvPr/>
        </p:nvSpPr>
        <p:spPr>
          <a:xfrm>
            <a:off x="113348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5" name="Oval 944"/>
          <p:cNvSpPr/>
          <p:nvPr/>
        </p:nvSpPr>
        <p:spPr>
          <a:xfrm>
            <a:off x="71204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6" name="Oval 945"/>
          <p:cNvSpPr/>
          <p:nvPr/>
        </p:nvSpPr>
        <p:spPr>
          <a:xfrm>
            <a:off x="3774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7" name="Oval 946"/>
          <p:cNvSpPr/>
          <p:nvPr/>
        </p:nvSpPr>
        <p:spPr>
          <a:xfrm>
            <a:off x="12203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8" name="Oval 947"/>
          <p:cNvSpPr/>
          <p:nvPr/>
        </p:nvSpPr>
        <p:spPr>
          <a:xfrm>
            <a:off x="20632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9" name="Oval 948"/>
          <p:cNvSpPr/>
          <p:nvPr/>
        </p:nvSpPr>
        <p:spPr>
          <a:xfrm>
            <a:off x="29060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0" name="Oval 949"/>
          <p:cNvSpPr/>
          <p:nvPr/>
        </p:nvSpPr>
        <p:spPr>
          <a:xfrm>
            <a:off x="374897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1" name="Oval 950"/>
          <p:cNvSpPr/>
          <p:nvPr/>
        </p:nvSpPr>
        <p:spPr>
          <a:xfrm>
            <a:off x="45918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2" name="Oval 951"/>
          <p:cNvSpPr/>
          <p:nvPr/>
        </p:nvSpPr>
        <p:spPr>
          <a:xfrm>
            <a:off x="54347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3" name="Oval 952"/>
          <p:cNvSpPr/>
          <p:nvPr/>
        </p:nvSpPr>
        <p:spPr>
          <a:xfrm>
            <a:off x="62776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4" name="Oval 953"/>
          <p:cNvSpPr/>
          <p:nvPr/>
        </p:nvSpPr>
        <p:spPr>
          <a:xfrm>
            <a:off x="88062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5" name="Oval 954"/>
          <p:cNvSpPr/>
          <p:nvPr/>
        </p:nvSpPr>
        <p:spPr>
          <a:xfrm>
            <a:off x="796337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6" name="Oval 955"/>
          <p:cNvSpPr/>
          <p:nvPr/>
        </p:nvSpPr>
        <p:spPr>
          <a:xfrm>
            <a:off x="104920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7" name="Oval 956"/>
          <p:cNvSpPr/>
          <p:nvPr/>
        </p:nvSpPr>
        <p:spPr>
          <a:xfrm>
            <a:off x="96491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8" name="Oval 957"/>
          <p:cNvSpPr/>
          <p:nvPr/>
        </p:nvSpPr>
        <p:spPr>
          <a:xfrm>
            <a:off x="113348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9" name="Oval 958"/>
          <p:cNvSpPr/>
          <p:nvPr/>
        </p:nvSpPr>
        <p:spPr>
          <a:xfrm>
            <a:off x="71204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0" name="Oval 959"/>
          <p:cNvSpPr/>
          <p:nvPr/>
        </p:nvSpPr>
        <p:spPr>
          <a:xfrm>
            <a:off x="3774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1" name="Oval 960"/>
          <p:cNvSpPr/>
          <p:nvPr/>
        </p:nvSpPr>
        <p:spPr>
          <a:xfrm>
            <a:off x="12203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2" name="Oval 961"/>
          <p:cNvSpPr/>
          <p:nvPr/>
        </p:nvSpPr>
        <p:spPr>
          <a:xfrm>
            <a:off x="20632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3" name="Oval 962"/>
          <p:cNvSpPr/>
          <p:nvPr/>
        </p:nvSpPr>
        <p:spPr>
          <a:xfrm>
            <a:off x="29060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4" name="Oval 963"/>
          <p:cNvSpPr/>
          <p:nvPr/>
        </p:nvSpPr>
        <p:spPr>
          <a:xfrm>
            <a:off x="374897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5" name="Oval 964"/>
          <p:cNvSpPr/>
          <p:nvPr/>
        </p:nvSpPr>
        <p:spPr>
          <a:xfrm>
            <a:off x="45918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6" name="Oval 965"/>
          <p:cNvSpPr/>
          <p:nvPr/>
        </p:nvSpPr>
        <p:spPr>
          <a:xfrm>
            <a:off x="54347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7" name="Oval 966"/>
          <p:cNvSpPr/>
          <p:nvPr/>
        </p:nvSpPr>
        <p:spPr>
          <a:xfrm>
            <a:off x="62776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8" name="Oval 967"/>
          <p:cNvSpPr/>
          <p:nvPr/>
        </p:nvSpPr>
        <p:spPr>
          <a:xfrm>
            <a:off x="88062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9" name="Oval 968"/>
          <p:cNvSpPr/>
          <p:nvPr/>
        </p:nvSpPr>
        <p:spPr>
          <a:xfrm>
            <a:off x="796337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70" name="Oval 969"/>
          <p:cNvSpPr/>
          <p:nvPr/>
        </p:nvSpPr>
        <p:spPr>
          <a:xfrm>
            <a:off x="104920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71" name="Oval 970"/>
          <p:cNvSpPr/>
          <p:nvPr/>
        </p:nvSpPr>
        <p:spPr>
          <a:xfrm>
            <a:off x="96491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72" name="Oval 971"/>
          <p:cNvSpPr/>
          <p:nvPr/>
        </p:nvSpPr>
        <p:spPr>
          <a:xfrm>
            <a:off x="113348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l-NL"/>
              <a:t>Klik om stijl te bewerken</a:t>
            </a:r>
            <a:endParaRPr lang="en-US" dirty="0"/>
          </a:p>
        </p:txBody>
      </p:sp>
      <p:sp>
        <p:nvSpPr>
          <p:cNvPr id="3" name="Text Placeholder 2"/>
          <p:cNvSpPr>
            <a:spLocks noGrp="1"/>
          </p:cNvSpPr>
          <p:nvPr>
            <p:ph type="body" idx="1"/>
          </p:nvPr>
        </p:nvSpPr>
        <p:spPr>
          <a:xfrm>
            <a:off x="8610600" y="4960137"/>
            <a:ext cx="3200400" cy="1463040"/>
          </a:xfrm>
        </p:spPr>
        <p:txBody>
          <a:bodyPr lIns="91440" tIns="45720" rIns="91440" bIns="4572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96DFF08F-DC6B-4601-B491-B0F83F6DD2DA}"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‹nr.›</a:t>
            </a:fld>
            <a:endParaRPr lang="en-US"/>
          </a:p>
        </p:txBody>
      </p:sp>
      <p:cxnSp>
        <p:nvCxnSpPr>
          <p:cNvPr id="8" name="Straight Connector 7"/>
          <p:cNvCxnSpPr/>
          <p:nvPr/>
        </p:nvCxnSpPr>
        <p:spPr>
          <a:xfrm flipV="1">
            <a:off x="8386842" y="5264106"/>
            <a:ext cx="0" cy="914400"/>
          </a:xfrm>
          <a:prstGeom prst="line">
            <a:avLst/>
          </a:prstGeom>
          <a:ln w="190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91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l-NL"/>
              <a:t>Klik om stijl te bewerken</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‹nr.›</a:t>
            </a:fld>
            <a:endParaRPr lang="en-US"/>
          </a:p>
        </p:txBody>
      </p:sp>
    </p:spTree>
    <p:extLst>
      <p:ext uri="{BB962C8B-B14F-4D97-AF65-F5344CB8AC3E}">
        <p14:creationId xmlns:p14="http://schemas.microsoft.com/office/powerpoint/2010/main" val="600481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nl-NL"/>
              <a:t>Klik om stijl te bewerken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3"/>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024128" y="2967788"/>
            <a:ext cx="4754880" cy="33415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3"/>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a:t>Klikken om de tekststijl van het model te bewerken</a:t>
            </a:r>
          </a:p>
        </p:txBody>
      </p:sp>
      <p:sp>
        <p:nvSpPr>
          <p:cNvPr id="6" name="Content Placeholder 5"/>
          <p:cNvSpPr>
            <a:spLocks noGrp="1"/>
          </p:cNvSpPr>
          <p:nvPr>
            <p:ph sz="quarter" idx="4"/>
          </p:nvPr>
        </p:nvSpPr>
        <p:spPr>
          <a:xfrm>
            <a:off x="5989320" y="2967788"/>
            <a:ext cx="4754880" cy="33415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3/17/2020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‹nr.›</a:t>
            </a:fld>
            <a:endParaRPr lang="en-US"/>
          </a:p>
        </p:txBody>
      </p:sp>
    </p:spTree>
    <p:extLst>
      <p:ext uri="{BB962C8B-B14F-4D97-AF65-F5344CB8AC3E}">
        <p14:creationId xmlns:p14="http://schemas.microsoft.com/office/powerpoint/2010/main" val="36056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3/17/2020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t>‹nr.›</a:t>
            </a:fld>
            <a:endParaRPr lang="en-US"/>
          </a:p>
        </p:txBody>
      </p:sp>
    </p:spTree>
    <p:extLst>
      <p:ext uri="{BB962C8B-B14F-4D97-AF65-F5344CB8AC3E}">
        <p14:creationId xmlns:p14="http://schemas.microsoft.com/office/powerpoint/2010/main" val="1380034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3/17/2020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smtClean="0"/>
              <a:t>‹nr.›</a:t>
            </a:fld>
            <a:endParaRPr lang="en-US"/>
          </a:p>
        </p:txBody>
      </p:sp>
    </p:spTree>
    <p:extLst>
      <p:ext uri="{BB962C8B-B14F-4D97-AF65-F5344CB8AC3E}">
        <p14:creationId xmlns:p14="http://schemas.microsoft.com/office/powerpoint/2010/main" val="3412503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l-NL"/>
              <a:t>Klik om stijl te bewerken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96DFF08F-DC6B-4601-B491-B0F83F6DD2DA}" type="datetimeFigureOut">
              <a:rPr lang="en-US" smtClean="0"/>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‹nr.›</a:t>
            </a:fld>
            <a:endParaRPr lang="en-US"/>
          </a:p>
        </p:txBody>
      </p:sp>
    </p:spTree>
    <p:extLst>
      <p:ext uri="{BB962C8B-B14F-4D97-AF65-F5344CB8AC3E}">
        <p14:creationId xmlns:p14="http://schemas.microsoft.com/office/powerpoint/2010/main" val="2068341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l-NL"/>
              <a:t>Klik om stijl te bewerken</a:t>
            </a:r>
            <a:endParaRPr lang="en-US" dirty="0"/>
          </a:p>
        </p:txBody>
      </p:sp>
      <p:sp>
        <p:nvSpPr>
          <p:cNvPr id="3" name="Picture Placeholder 2"/>
          <p:cNvSpPr>
            <a:spLocks noGrp="1" noChangeAspect="1"/>
          </p:cNvSpPr>
          <p:nvPr>
            <p:ph type="pic" idx="1"/>
          </p:nvPr>
        </p:nvSpPr>
        <p:spPr>
          <a:xfrm>
            <a:off x="0" y="-1"/>
            <a:ext cx="12188952" cy="4572000"/>
          </a:xfrm>
          <a:solidFill>
            <a:schemeClr val="accent3">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C7616CA0-919D-4A49-9C8A-62FDFB3A5183}" type="datetimeFigureOut">
              <a:rPr lang="en-US" smtClean="0"/>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7E5644-1E61-4311-A31E-84CB9C7AA8A9}" type="slidenum">
              <a:rPr lang="en-US" smtClean="0"/>
              <a:t>‹nr.›</a:t>
            </a:fld>
            <a:endParaRPr lang="en-US"/>
          </a:p>
        </p:txBody>
      </p:sp>
      <p:cxnSp>
        <p:nvCxnSpPr>
          <p:cNvPr id="9" name="Straight Connector 8"/>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3989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6DFF08F-DC6B-4601-B491-B0F83F6DD2DA}" type="datetimeFigureOut">
              <a:rPr lang="en-US" smtClean="0"/>
              <a:pPr/>
              <a:t>3/17/2020</a:t>
            </a:fld>
            <a:endParaRPr lang="en-US"/>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smtClean="0"/>
              <a:pPr/>
              <a:t>‹nr.›</a:t>
            </a:fld>
            <a:endParaRPr lang="en-US"/>
          </a:p>
        </p:txBody>
      </p:sp>
      <p:cxnSp>
        <p:nvCxnSpPr>
          <p:cNvPr id="7" name="Straight Connector 6"/>
          <p:cNvCxnSpPr/>
          <p:nvPr/>
        </p:nvCxnSpPr>
        <p:spPr>
          <a:xfrm flipV="1">
            <a:off x="762000" y="826324"/>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1315828"/>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3"/>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39550" y="5173133"/>
            <a:ext cx="6801391" cy="1130354"/>
          </a:xfrm>
        </p:spPr>
        <p:txBody>
          <a:bodyPr/>
          <a:lstStyle/>
          <a:p>
            <a:pPr algn="ctr"/>
            <a:r>
              <a:rPr lang="nl-NL" dirty="0"/>
              <a:t>Pathologie / ziektebeelden </a:t>
            </a:r>
          </a:p>
        </p:txBody>
      </p:sp>
      <p:sp>
        <p:nvSpPr>
          <p:cNvPr id="3" name="Ondertitel 2"/>
          <p:cNvSpPr>
            <a:spLocks noGrp="1"/>
          </p:cNvSpPr>
          <p:nvPr>
            <p:ph type="subTitle" idx="1"/>
          </p:nvPr>
        </p:nvSpPr>
        <p:spPr/>
        <p:txBody>
          <a:bodyPr/>
          <a:lstStyle/>
          <a:p>
            <a:r>
              <a:rPr lang="nl-NL" dirty="0"/>
              <a:t>Week 2</a:t>
            </a:r>
          </a:p>
        </p:txBody>
      </p:sp>
    </p:spTree>
    <p:extLst>
      <p:ext uri="{BB962C8B-B14F-4D97-AF65-F5344CB8AC3E}">
        <p14:creationId xmlns:p14="http://schemas.microsoft.com/office/powerpoint/2010/main" val="15021408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146" name="Picture 2" descr="Afbeeldingsresultaat voor research">
            <a:extLst>
              <a:ext uri="{FF2B5EF4-FFF2-40B4-BE49-F238E27FC236}">
                <a16:creationId xmlns:a16="http://schemas.microsoft.com/office/drawing/2014/main" id="{09D2954B-3AB7-4518-9378-FB85736AEB8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15414"/>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71" name="Rectangle 70">
            <a:extLst>
              <a:ext uri="{FF2B5EF4-FFF2-40B4-BE49-F238E27FC236}">
                <a16:creationId xmlns:a16="http://schemas.microsoft.com/office/drawing/2014/main" id="{49E08AF5-3E90-4033-8EC2-5D18E03DFB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552265" cy="6858000"/>
          </a:xfrm>
          <a:prstGeom prst="rect">
            <a:avLst/>
          </a:prstGeom>
          <a:solidFill>
            <a:srgbClr val="FFFFFF">
              <a:alpha val="9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1024128" y="585216"/>
            <a:ext cx="6066816" cy="1499616"/>
          </a:xfrm>
        </p:spPr>
        <p:txBody>
          <a:bodyPr>
            <a:normAutofit/>
          </a:bodyPr>
          <a:lstStyle/>
          <a:p>
            <a:r>
              <a:rPr lang="nl-NL">
                <a:solidFill>
                  <a:srgbClr val="000000"/>
                </a:solidFill>
              </a:rPr>
              <a:t>Opdracht</a:t>
            </a:r>
          </a:p>
        </p:txBody>
      </p:sp>
      <p:cxnSp>
        <p:nvCxnSpPr>
          <p:cNvPr id="73" name="Straight Connector 72">
            <a:extLst>
              <a:ext uri="{FF2B5EF4-FFF2-40B4-BE49-F238E27FC236}">
                <a16:creationId xmlns:a16="http://schemas.microsoft.com/office/drawing/2014/main" id="{6F171EE2-1899-4B71-B6F6-B7A0050CC9F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p:cNvSpPr>
            <a:spLocks noGrp="1"/>
          </p:cNvSpPr>
          <p:nvPr>
            <p:ph idx="1"/>
          </p:nvPr>
        </p:nvSpPr>
        <p:spPr>
          <a:xfrm>
            <a:off x="1024127" y="1986861"/>
            <a:ext cx="6182215" cy="4422687"/>
          </a:xfrm>
        </p:spPr>
        <p:txBody>
          <a:bodyPr>
            <a:noAutofit/>
          </a:bodyPr>
          <a:lstStyle/>
          <a:p>
            <a:pPr marL="0" indent="0">
              <a:buNone/>
            </a:pPr>
            <a:r>
              <a:rPr lang="nl-NL" sz="2100" dirty="0">
                <a:solidFill>
                  <a:srgbClr val="000000"/>
                </a:solidFill>
                <a:latin typeface="Tw Cen MT (Hoofdtekst)"/>
                <a:ea typeface="Verdana" panose="020B0604030504040204" pitchFamily="34" charset="0"/>
                <a:cs typeface="Verdana" panose="020B0604030504040204" pitchFamily="34" charset="0"/>
              </a:rPr>
              <a:t>Onderzoek individueel een ziekte;</a:t>
            </a:r>
          </a:p>
          <a:p>
            <a:pPr marL="457200" indent="-457200">
              <a:buFont typeface="+mj-lt"/>
              <a:buAutoNum type="arabicPeriod"/>
            </a:pPr>
            <a:r>
              <a:rPr lang="nl-NL" sz="2100" dirty="0">
                <a:solidFill>
                  <a:srgbClr val="000000"/>
                </a:solidFill>
                <a:latin typeface="Tw Cen MT (Hoofdtekst)"/>
                <a:ea typeface="Verdana" panose="020B0604030504040204" pitchFamily="34" charset="0"/>
                <a:cs typeface="Verdana" panose="020B0604030504040204" pitchFamily="34" charset="0"/>
              </a:rPr>
              <a:t>Beschrijf de relatie met je toekomstige werkveld. Denk je deze ziekte tegen te komen en wat wordt er dan van jou verwacht? </a:t>
            </a:r>
          </a:p>
          <a:p>
            <a:pPr marL="457200" indent="-457200">
              <a:buFont typeface="+mj-lt"/>
              <a:buAutoNum type="arabicPeriod"/>
            </a:pPr>
            <a:r>
              <a:rPr lang="nl-NL" sz="2100" dirty="0">
                <a:solidFill>
                  <a:srgbClr val="000000"/>
                </a:solidFill>
                <a:latin typeface="Tw Cen MT (Hoofdtekst)"/>
                <a:ea typeface="Verdana" panose="020B0604030504040204" pitchFamily="34" charset="0"/>
                <a:cs typeface="Verdana" panose="020B0604030504040204" pitchFamily="34" charset="0"/>
              </a:rPr>
              <a:t>Beschrijf de symptomen</a:t>
            </a:r>
          </a:p>
          <a:p>
            <a:pPr marL="457200" indent="-457200">
              <a:buFont typeface="+mj-lt"/>
              <a:buAutoNum type="arabicPeriod"/>
            </a:pPr>
            <a:r>
              <a:rPr lang="nl-NL" sz="2100" dirty="0">
                <a:solidFill>
                  <a:srgbClr val="000000"/>
                </a:solidFill>
                <a:latin typeface="Tw Cen MT (Hoofdtekst)"/>
                <a:ea typeface="Verdana" panose="020B0604030504040204" pitchFamily="34" charset="0"/>
                <a:cs typeface="Verdana" panose="020B0604030504040204" pitchFamily="34" charset="0"/>
              </a:rPr>
              <a:t>Beschrijf of de ziekte acuut of sluimerend is</a:t>
            </a:r>
          </a:p>
          <a:p>
            <a:pPr marL="457200" indent="-457200">
              <a:buFont typeface="+mj-lt"/>
              <a:buAutoNum type="arabicPeriod"/>
            </a:pPr>
            <a:r>
              <a:rPr lang="nl-NL" sz="2100" dirty="0">
                <a:solidFill>
                  <a:srgbClr val="000000"/>
                </a:solidFill>
                <a:latin typeface="Tw Cen MT (Hoofdtekst)"/>
                <a:ea typeface="Verdana" panose="020B0604030504040204" pitchFamily="34" charset="0"/>
                <a:cs typeface="Verdana" panose="020B0604030504040204" pitchFamily="34" charset="0"/>
              </a:rPr>
              <a:t>Beschrijf de meest voorkomende afloop van de ziekte</a:t>
            </a:r>
          </a:p>
          <a:p>
            <a:pPr marL="457200" indent="-457200">
              <a:buFont typeface="+mj-lt"/>
              <a:buAutoNum type="arabicPeriod"/>
            </a:pPr>
            <a:r>
              <a:rPr lang="nl-NL" sz="2100" dirty="0">
                <a:solidFill>
                  <a:srgbClr val="000000"/>
                </a:solidFill>
                <a:latin typeface="Tw Cen MT (Hoofdtekst)"/>
                <a:ea typeface="Verdana" panose="020B0604030504040204" pitchFamily="34" charset="0"/>
                <a:cs typeface="Verdana" panose="020B0604030504040204" pitchFamily="34" charset="0"/>
              </a:rPr>
              <a:t>Beschrijf of er sprake is van endogene en/of exogene factoren</a:t>
            </a:r>
            <a:endParaRPr lang="nl-NL" sz="600" dirty="0">
              <a:solidFill>
                <a:srgbClr val="000000"/>
              </a:solidFill>
              <a:latin typeface="Tw Cen MT (Hoofdtekst)"/>
              <a:ea typeface="Verdana" panose="020B0604030504040204" pitchFamily="34" charset="0"/>
              <a:cs typeface="Verdana" panose="020B0604030504040204" pitchFamily="34" charset="0"/>
            </a:endParaRPr>
          </a:p>
          <a:p>
            <a:pPr marL="0" indent="0">
              <a:buNone/>
            </a:pPr>
            <a:r>
              <a:rPr lang="nl-NL" sz="2100" dirty="0">
                <a:solidFill>
                  <a:srgbClr val="000000"/>
                </a:solidFill>
                <a:latin typeface="Tw Cen MT (Hoofdtekst)"/>
                <a:ea typeface="Verdana" panose="020B0604030504040204" pitchFamily="34" charset="0"/>
                <a:cs typeface="Verdana" panose="020B0604030504040204" pitchFamily="34" charset="0"/>
              </a:rPr>
              <a:t>We bespreken het klassikaal na</a:t>
            </a:r>
          </a:p>
        </p:txBody>
      </p:sp>
    </p:spTree>
    <p:extLst>
      <p:ext uri="{BB962C8B-B14F-4D97-AF65-F5344CB8AC3E}">
        <p14:creationId xmlns:p14="http://schemas.microsoft.com/office/powerpoint/2010/main" val="1372578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3" name="Freeform 16">
            <a:extLst>
              <a:ext uri="{FF2B5EF4-FFF2-40B4-BE49-F238E27FC236}">
                <a16:creationId xmlns:a16="http://schemas.microsoft.com/office/drawing/2014/main" id="{D654DB25-410A-44B7-8058-3193D21EAF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24" name="Rectangle 19">
            <a:extLst>
              <a:ext uri="{FF2B5EF4-FFF2-40B4-BE49-F238E27FC236}">
                <a16:creationId xmlns:a16="http://schemas.microsoft.com/office/drawing/2014/main" id="{9FAFEBEB-E7DF-4119-99EC-3C2C5F3C7A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7" y="321731"/>
            <a:ext cx="5688020" cy="6214535"/>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840998" y="965200"/>
            <a:ext cx="4689938" cy="4815596"/>
          </a:xfrm>
        </p:spPr>
        <p:txBody>
          <a:bodyPr>
            <a:normAutofit/>
          </a:bodyPr>
          <a:lstStyle/>
          <a:p>
            <a:pPr algn="r"/>
            <a:r>
              <a:rPr lang="nl-NL">
                <a:solidFill>
                  <a:srgbClr val="FFFFFF"/>
                </a:solidFill>
              </a:rPr>
              <a:t>Terugblik op de vorige les</a:t>
            </a:r>
          </a:p>
        </p:txBody>
      </p:sp>
      <p:sp>
        <p:nvSpPr>
          <p:cNvPr id="22" name="Rectangle 21">
            <a:extLst>
              <a:ext uri="{FF2B5EF4-FFF2-40B4-BE49-F238E27FC236}">
                <a16:creationId xmlns:a16="http://schemas.microsoft.com/office/drawing/2014/main" id="{8E25F227-C9F5-44BC-8ECE-188763D853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76434" y="321732"/>
            <a:ext cx="5693835" cy="621453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p:cNvSpPr>
            <a:spLocks noGrp="1"/>
          </p:cNvSpPr>
          <p:nvPr>
            <p:ph idx="1"/>
          </p:nvPr>
        </p:nvSpPr>
        <p:spPr>
          <a:xfrm>
            <a:off x="6661065" y="974875"/>
            <a:ext cx="4724573" cy="4852362"/>
          </a:xfrm>
        </p:spPr>
        <p:txBody>
          <a:bodyPr vert="horz" lIns="91440" tIns="45720" rIns="91440" bIns="45720" rtlCol="0" anchor="ctr">
            <a:normAutofit/>
          </a:bodyPr>
          <a:lstStyle/>
          <a:p>
            <a:pPr marL="0" indent="0">
              <a:buNone/>
            </a:pPr>
            <a:r>
              <a:rPr lang="nl-NL" dirty="0">
                <a:solidFill>
                  <a:srgbClr val="FFFFFF"/>
                </a:solidFill>
                <a:latin typeface="Tw Cen MT (Hoofdtekst)"/>
                <a:ea typeface="Verdana" panose="020B0604030504040204" pitchFamily="34" charset="0"/>
                <a:cs typeface="Verdana" panose="020B0604030504040204" pitchFamily="34" charset="0"/>
              </a:rPr>
              <a:t>- Drie definities van ziekte</a:t>
            </a:r>
          </a:p>
          <a:p>
            <a:pPr marL="0" indent="0">
              <a:buNone/>
            </a:pPr>
            <a:r>
              <a:rPr lang="nl-NL" dirty="0">
                <a:solidFill>
                  <a:srgbClr val="FFFFFF"/>
                </a:solidFill>
                <a:latin typeface="Tw Cen MT (Hoofdtekst)"/>
                <a:ea typeface="Verdana" panose="020B0604030504040204" pitchFamily="34" charset="0"/>
                <a:cs typeface="Verdana" panose="020B0604030504040204" pitchFamily="34" charset="0"/>
              </a:rPr>
              <a:t>- De begrippen ziekte en letsel</a:t>
            </a:r>
          </a:p>
          <a:p>
            <a:pPr marL="0" indent="0">
              <a:buNone/>
            </a:pPr>
            <a:r>
              <a:rPr lang="nl-NL" dirty="0">
                <a:solidFill>
                  <a:srgbClr val="FFFFFF"/>
                </a:solidFill>
                <a:latin typeface="Tw Cen MT (Hoofdtekst)"/>
                <a:ea typeface="Verdana" panose="020B0604030504040204" pitchFamily="34" charset="0"/>
                <a:cs typeface="Verdana" panose="020B0604030504040204" pitchFamily="34" charset="0"/>
              </a:rPr>
              <a:t>- Indeling van ziekten</a:t>
            </a:r>
          </a:p>
        </p:txBody>
      </p:sp>
    </p:spTree>
    <p:extLst>
      <p:ext uri="{BB962C8B-B14F-4D97-AF65-F5344CB8AC3E}">
        <p14:creationId xmlns:p14="http://schemas.microsoft.com/office/powerpoint/2010/main" val="3791523428"/>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8B7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94AC5BD-C956-469B-9CE9-FC90E0DC3491}"/>
              </a:ext>
            </a:extLst>
          </p:cNvPr>
          <p:cNvSpPr>
            <a:spLocks noGrp="1"/>
          </p:cNvSpPr>
          <p:nvPr>
            <p:ph type="title"/>
          </p:nvPr>
        </p:nvSpPr>
        <p:spPr>
          <a:xfrm>
            <a:off x="524256" y="4767072"/>
            <a:ext cx="6594189" cy="1625210"/>
          </a:xfrm>
        </p:spPr>
        <p:txBody>
          <a:bodyPr>
            <a:normAutofit/>
          </a:bodyPr>
          <a:lstStyle/>
          <a:p>
            <a:pPr algn="r"/>
            <a:r>
              <a:rPr lang="nl-NL">
                <a:solidFill>
                  <a:srgbClr val="FFFFFF"/>
                </a:solidFill>
              </a:rPr>
              <a:t>Vandaag</a:t>
            </a:r>
          </a:p>
        </p:txBody>
      </p:sp>
      <p:pic>
        <p:nvPicPr>
          <p:cNvPr id="1026" name="Picture 2" descr="Afbeeldingsresultaat voor to do">
            <a:extLst>
              <a:ext uri="{FF2B5EF4-FFF2-40B4-BE49-F238E27FC236}">
                <a16:creationId xmlns:a16="http://schemas.microsoft.com/office/drawing/2014/main" id="{00DB53ED-38E4-4C30-8DF0-810CF7C861E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13"/>
          <a:stretch/>
        </p:blipFill>
        <p:spPr bwMode="auto">
          <a:xfrm>
            <a:off x="327547" y="321733"/>
            <a:ext cx="7058306" cy="4107392"/>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0F40B9A4-3581-4CD0-8A1B-9642D740BBC6}"/>
              </a:ext>
            </a:extLst>
          </p:cNvPr>
          <p:cNvSpPr>
            <a:spLocks noGrp="1"/>
          </p:cNvSpPr>
          <p:nvPr>
            <p:ph idx="1"/>
          </p:nvPr>
        </p:nvSpPr>
        <p:spPr>
          <a:xfrm>
            <a:off x="7747819" y="917725"/>
            <a:ext cx="3919925" cy="4852362"/>
          </a:xfrm>
        </p:spPr>
        <p:txBody>
          <a:bodyPr anchor="ctr">
            <a:normAutofit/>
          </a:bodyPr>
          <a:lstStyle/>
          <a:p>
            <a:pPr>
              <a:buFont typeface="Courier New" panose="02070309020205020404" pitchFamily="49" charset="0"/>
              <a:buChar char="o"/>
            </a:pPr>
            <a:r>
              <a:rPr lang="nl-NL" dirty="0">
                <a:solidFill>
                  <a:srgbClr val="FFFFFF"/>
                </a:solidFill>
              </a:rPr>
              <a:t> Ziekteverloop</a:t>
            </a:r>
          </a:p>
          <a:p>
            <a:pPr>
              <a:buFont typeface="Courier New" panose="02070309020205020404" pitchFamily="49" charset="0"/>
              <a:buChar char="o"/>
            </a:pPr>
            <a:r>
              <a:rPr lang="nl-NL" dirty="0">
                <a:solidFill>
                  <a:srgbClr val="FFFFFF"/>
                </a:solidFill>
              </a:rPr>
              <a:t> Oorzaken van ziekten</a:t>
            </a:r>
          </a:p>
          <a:p>
            <a:pPr marL="0" indent="0">
              <a:buNone/>
            </a:pPr>
            <a:endParaRPr lang="nl-NL" dirty="0">
              <a:solidFill>
                <a:srgbClr val="FFFFFF"/>
              </a:solidFill>
            </a:endParaRPr>
          </a:p>
          <a:p>
            <a:pPr>
              <a:buFont typeface="Courier New" panose="02070309020205020404" pitchFamily="49" charset="0"/>
              <a:buChar char="o"/>
            </a:pPr>
            <a:r>
              <a:rPr lang="nl-NL" dirty="0">
                <a:solidFill>
                  <a:srgbClr val="FFFFFF"/>
                </a:solidFill>
              </a:rPr>
              <a:t> </a:t>
            </a:r>
            <a:r>
              <a:rPr lang="nl-NL" dirty="0" err="1">
                <a:solidFill>
                  <a:srgbClr val="FFFFFF"/>
                </a:solidFill>
              </a:rPr>
              <a:t>Opdr</a:t>
            </a:r>
            <a:r>
              <a:rPr lang="nl-NL" dirty="0">
                <a:solidFill>
                  <a:srgbClr val="FFFFFF"/>
                </a:solidFill>
              </a:rPr>
              <a:t>. ‘Ziekten onderzoeken’</a:t>
            </a:r>
          </a:p>
          <a:p>
            <a:pPr>
              <a:buFont typeface="Courier New" panose="02070309020205020404" pitchFamily="49" charset="0"/>
              <a:buChar char="o"/>
            </a:pPr>
            <a:endParaRPr lang="nl-NL" dirty="0">
              <a:solidFill>
                <a:srgbClr val="FFFFFF"/>
              </a:solidFill>
            </a:endParaRPr>
          </a:p>
          <a:p>
            <a:endParaRPr lang="nl-NL" dirty="0">
              <a:solidFill>
                <a:srgbClr val="FFFFFF"/>
              </a:solidFill>
            </a:endParaRPr>
          </a:p>
          <a:p>
            <a:endParaRPr lang="nl-NL" dirty="0">
              <a:solidFill>
                <a:srgbClr val="FFFFFF"/>
              </a:solidFill>
            </a:endParaRPr>
          </a:p>
        </p:txBody>
      </p:sp>
    </p:spTree>
    <p:extLst>
      <p:ext uri="{BB962C8B-B14F-4D97-AF65-F5344CB8AC3E}">
        <p14:creationId xmlns:p14="http://schemas.microsoft.com/office/powerpoint/2010/main" val="1167401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B32DC26D-8B9B-4CC1-B3CC-D3EA0FB16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Afbeeldingsresultaat voor ziekteverloop">
            <a:extLst>
              <a:ext uri="{FF2B5EF4-FFF2-40B4-BE49-F238E27FC236}">
                <a16:creationId xmlns:a16="http://schemas.microsoft.com/office/drawing/2014/main" id="{5B4D38C3-21E9-4C28-B228-D09313ACCCA4}"/>
              </a:ext>
            </a:extLst>
          </p:cNvPr>
          <p:cNvPicPr>
            <a:picLocks noChangeAspect="1" noChangeArrowheads="1"/>
          </p:cNvPicPr>
          <p:nvPr/>
        </p:nvPicPr>
        <p:blipFill rotWithShape="1">
          <a:blip r:embed="rId3">
            <a:duotone>
              <a:schemeClr val="bg2">
                <a:shade val="45000"/>
                <a:satMod val="135000"/>
              </a:schemeClr>
              <a:prstClr val="white"/>
            </a:duotone>
            <a:alphaModFix amt="35000"/>
            <a:extLst>
              <a:ext uri="{28A0092B-C50C-407E-A947-70E740481C1C}">
                <a14:useLocalDpi xmlns:a14="http://schemas.microsoft.com/office/drawing/2010/main" val="0"/>
              </a:ext>
            </a:extLst>
          </a:blip>
          <a:srcRect l="6690"/>
          <a:stretch/>
        </p:blipFill>
        <p:spPr bwMode="auto">
          <a:xfrm>
            <a:off x="20" y="0"/>
            <a:ext cx="12188932"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p:cNvSpPr>
            <a:spLocks noGrp="1"/>
          </p:cNvSpPr>
          <p:nvPr>
            <p:ph type="title"/>
          </p:nvPr>
        </p:nvSpPr>
        <p:spPr>
          <a:xfrm>
            <a:off x="643467" y="643467"/>
            <a:ext cx="3684437" cy="5571066"/>
          </a:xfrm>
        </p:spPr>
        <p:txBody>
          <a:bodyPr>
            <a:normAutofit/>
          </a:bodyPr>
          <a:lstStyle/>
          <a:p>
            <a:pPr algn="r"/>
            <a:r>
              <a:rPr lang="nl-NL" dirty="0"/>
              <a:t>Ziekteverloop</a:t>
            </a:r>
          </a:p>
        </p:txBody>
      </p:sp>
      <p:cxnSp>
        <p:nvCxnSpPr>
          <p:cNvPr id="73" name="Straight Connector 72">
            <a:extLst>
              <a:ext uri="{FF2B5EF4-FFF2-40B4-BE49-F238E27FC236}">
                <a16:creationId xmlns:a16="http://schemas.microsoft.com/office/drawing/2014/main" id="{FBB7ADC3-53A0-44F2-914A-78CADAF334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49645" y="1828800"/>
            <a:ext cx="0" cy="3200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p:cNvSpPr>
            <a:spLocks noGrp="1"/>
          </p:cNvSpPr>
          <p:nvPr>
            <p:ph idx="1"/>
          </p:nvPr>
        </p:nvSpPr>
        <p:spPr>
          <a:xfrm>
            <a:off x="5177848" y="643466"/>
            <a:ext cx="6574112" cy="5571066"/>
          </a:xfrm>
        </p:spPr>
        <p:txBody>
          <a:bodyPr vert="horz" lIns="91440" tIns="45720" rIns="91440" bIns="45720" rtlCol="0" anchor="ctr">
            <a:normAutofit/>
          </a:bodyPr>
          <a:lstStyle/>
          <a:p>
            <a:r>
              <a:rPr lang="nl-NL" b="1" dirty="0">
                <a:solidFill>
                  <a:schemeClr val="accent3"/>
                </a:solidFill>
                <a:latin typeface="Tw Cen MT (Hoofdtekst)"/>
                <a:ea typeface="Verdana" panose="020B0604030504040204" pitchFamily="34" charset="0"/>
                <a:cs typeface="Verdana" panose="020B0604030504040204" pitchFamily="34" charset="0"/>
              </a:rPr>
              <a:t>Het proces kent drie fasen:</a:t>
            </a:r>
          </a:p>
          <a:p>
            <a:r>
              <a:rPr lang="nl-NL" dirty="0">
                <a:latin typeface="Tw Cen MT (Hoofdtekst)"/>
                <a:ea typeface="Verdana" panose="020B0604030504040204" pitchFamily="34" charset="0"/>
                <a:cs typeface="Verdana" panose="020B0604030504040204" pitchFamily="34" charset="0"/>
              </a:rPr>
              <a:t>1. Het begin</a:t>
            </a:r>
          </a:p>
          <a:p>
            <a:r>
              <a:rPr lang="nl-NL" dirty="0">
                <a:latin typeface="Tw Cen MT (Hoofdtekst)"/>
                <a:ea typeface="Verdana" panose="020B0604030504040204" pitchFamily="34" charset="0"/>
                <a:cs typeface="Verdana" panose="020B0604030504040204" pitchFamily="34" charset="0"/>
              </a:rPr>
              <a:t>2. De behandeling</a:t>
            </a:r>
          </a:p>
          <a:p>
            <a:r>
              <a:rPr lang="nl-NL" dirty="0">
                <a:latin typeface="Tw Cen MT (Hoofdtekst)"/>
                <a:ea typeface="Verdana" panose="020B0604030504040204" pitchFamily="34" charset="0"/>
                <a:cs typeface="Verdana" panose="020B0604030504040204" pitchFamily="34" charset="0"/>
              </a:rPr>
              <a:t>3. Het eind, de afloop</a:t>
            </a:r>
          </a:p>
        </p:txBody>
      </p:sp>
    </p:spTree>
    <p:extLst>
      <p:ext uri="{BB962C8B-B14F-4D97-AF65-F5344CB8AC3E}">
        <p14:creationId xmlns:p14="http://schemas.microsoft.com/office/powerpoint/2010/main" val="932477677"/>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B32DC26D-8B9B-4CC1-B3CC-D3EA0FB16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descr="Afbeeldingsresultaat voor behandeling">
            <a:extLst>
              <a:ext uri="{FF2B5EF4-FFF2-40B4-BE49-F238E27FC236}">
                <a16:creationId xmlns:a16="http://schemas.microsoft.com/office/drawing/2014/main" id="{35B11EED-BBA5-463B-AA9E-9D2AED9DB7D2}"/>
              </a:ext>
            </a:extLst>
          </p:cNvPr>
          <p:cNvPicPr>
            <a:picLocks noChangeAspect="1" noChangeArrowheads="1"/>
          </p:cNvPicPr>
          <p:nvPr/>
        </p:nvPicPr>
        <p:blipFill rotWithShape="1">
          <a:blip r:embed="rId2">
            <a:alphaModFix amt="35000"/>
            <a:extLst>
              <a:ext uri="{28A0092B-C50C-407E-A947-70E740481C1C}">
                <a14:useLocalDpi xmlns:a14="http://schemas.microsoft.com/office/drawing/2010/main" val="0"/>
              </a:ext>
            </a:extLst>
          </a:blip>
          <a:srcRect t="6543" r="-1" b="9165"/>
          <a:stretch/>
        </p:blipFill>
        <p:spPr bwMode="auto">
          <a:xfrm>
            <a:off x="20" y="-1"/>
            <a:ext cx="12188932"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a:extLst>
              <a:ext uri="{FF2B5EF4-FFF2-40B4-BE49-F238E27FC236}">
                <a16:creationId xmlns:a16="http://schemas.microsoft.com/office/drawing/2014/main" id="{D09FADFA-2DAF-41D3-96AF-C5E26B94E66A}"/>
              </a:ext>
            </a:extLst>
          </p:cNvPr>
          <p:cNvSpPr>
            <a:spLocks noGrp="1"/>
          </p:cNvSpPr>
          <p:nvPr>
            <p:ph type="title"/>
          </p:nvPr>
        </p:nvSpPr>
        <p:spPr>
          <a:xfrm>
            <a:off x="643467" y="643467"/>
            <a:ext cx="3684437" cy="5571066"/>
          </a:xfrm>
        </p:spPr>
        <p:txBody>
          <a:bodyPr>
            <a:normAutofit/>
          </a:bodyPr>
          <a:lstStyle/>
          <a:p>
            <a:pPr algn="r"/>
            <a:r>
              <a:rPr lang="nl-NL" dirty="0"/>
              <a:t>Het begin</a:t>
            </a:r>
            <a:endParaRPr lang="nl-NL"/>
          </a:p>
        </p:txBody>
      </p:sp>
      <p:cxnSp>
        <p:nvCxnSpPr>
          <p:cNvPr id="73" name="Straight Connector 72">
            <a:extLst>
              <a:ext uri="{FF2B5EF4-FFF2-40B4-BE49-F238E27FC236}">
                <a16:creationId xmlns:a16="http://schemas.microsoft.com/office/drawing/2014/main" id="{FBB7ADC3-53A0-44F2-914A-78CADAF334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49645" y="1828800"/>
            <a:ext cx="0" cy="3200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2B7CE761-489B-4538-818E-CBD97A003AEA}"/>
              </a:ext>
            </a:extLst>
          </p:cNvPr>
          <p:cNvSpPr>
            <a:spLocks noGrp="1"/>
          </p:cNvSpPr>
          <p:nvPr>
            <p:ph idx="1"/>
          </p:nvPr>
        </p:nvSpPr>
        <p:spPr>
          <a:xfrm>
            <a:off x="4971371" y="643467"/>
            <a:ext cx="6574112" cy="5571066"/>
          </a:xfrm>
        </p:spPr>
        <p:txBody>
          <a:bodyPr anchor="ctr">
            <a:normAutofit/>
          </a:bodyPr>
          <a:lstStyle/>
          <a:p>
            <a:pPr>
              <a:buFont typeface="Arial" panose="020B0604020202020204" pitchFamily="34" charset="0"/>
              <a:buChar char="•"/>
            </a:pPr>
            <a:r>
              <a:rPr lang="nl-NL" dirty="0">
                <a:latin typeface="Tw Cen MT (Hoofdtekst)"/>
                <a:ea typeface="Verdana" panose="020B0604030504040204" pitchFamily="34" charset="0"/>
                <a:cs typeface="Verdana" panose="020B0604030504040204" pitchFamily="34" charset="0"/>
              </a:rPr>
              <a:t> Acuut en sluimerend</a:t>
            </a:r>
          </a:p>
          <a:p>
            <a:pPr>
              <a:buFont typeface="Arial" panose="020B0604020202020204" pitchFamily="34" charset="0"/>
              <a:buChar char="•"/>
            </a:pPr>
            <a:r>
              <a:rPr lang="nl-NL" dirty="0">
                <a:latin typeface="Tw Cen MT (Hoofdtekst)"/>
                <a:ea typeface="Verdana" panose="020B0604030504040204" pitchFamily="34" charset="0"/>
                <a:cs typeface="Verdana" panose="020B0604030504040204" pitchFamily="34" charset="0"/>
              </a:rPr>
              <a:t> Symptomen</a:t>
            </a:r>
          </a:p>
          <a:p>
            <a:pPr>
              <a:buFont typeface="Arial" panose="020B0604020202020204" pitchFamily="34" charset="0"/>
              <a:buChar char="•"/>
            </a:pPr>
            <a:r>
              <a:rPr lang="nl-NL" dirty="0">
                <a:latin typeface="Tw Cen MT (Hoofdtekst)"/>
                <a:ea typeface="Verdana" panose="020B0604030504040204" pitchFamily="34" charset="0"/>
                <a:cs typeface="Verdana" panose="020B0604030504040204" pitchFamily="34" charset="0"/>
              </a:rPr>
              <a:t> Syndroom</a:t>
            </a:r>
            <a:endParaRPr lang="nl-NL" dirty="0">
              <a:latin typeface="Tw Cen MT (Hoofdtekst)"/>
            </a:endParaRPr>
          </a:p>
        </p:txBody>
      </p:sp>
    </p:spTree>
    <p:extLst>
      <p:ext uri="{BB962C8B-B14F-4D97-AF65-F5344CB8AC3E}">
        <p14:creationId xmlns:p14="http://schemas.microsoft.com/office/powerpoint/2010/main" val="3186462724"/>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B32DC26D-8B9B-4CC1-B3CC-D3EA0FB16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Afbeeldingsresultaat voor behandeling">
            <a:extLst>
              <a:ext uri="{FF2B5EF4-FFF2-40B4-BE49-F238E27FC236}">
                <a16:creationId xmlns:a16="http://schemas.microsoft.com/office/drawing/2014/main" id="{07CE8C29-ACB5-4601-B0F6-330CDFA13B0E}"/>
              </a:ext>
            </a:extLst>
          </p:cNvPr>
          <p:cNvPicPr>
            <a:picLocks noChangeAspect="1" noChangeArrowheads="1"/>
          </p:cNvPicPr>
          <p:nvPr/>
        </p:nvPicPr>
        <p:blipFill rotWithShape="1">
          <a:blip r:embed="rId3">
            <a:alphaModFix amt="35000"/>
            <a:extLst>
              <a:ext uri="{28A0092B-C50C-407E-A947-70E740481C1C}">
                <a14:useLocalDpi xmlns:a14="http://schemas.microsoft.com/office/drawing/2010/main" val="0"/>
              </a:ext>
            </a:extLst>
          </a:blip>
          <a:srcRect t="8140" r="-1" b="-1"/>
          <a:stretch/>
        </p:blipFill>
        <p:spPr bwMode="auto">
          <a:xfrm>
            <a:off x="20" y="-1"/>
            <a:ext cx="12188932"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p:cNvSpPr>
            <a:spLocks noGrp="1"/>
          </p:cNvSpPr>
          <p:nvPr>
            <p:ph type="title"/>
          </p:nvPr>
        </p:nvSpPr>
        <p:spPr>
          <a:xfrm>
            <a:off x="643467" y="643467"/>
            <a:ext cx="3684437" cy="5571066"/>
          </a:xfrm>
        </p:spPr>
        <p:txBody>
          <a:bodyPr>
            <a:normAutofit/>
          </a:bodyPr>
          <a:lstStyle/>
          <a:p>
            <a:pPr algn="r"/>
            <a:r>
              <a:rPr lang="nl-NL" dirty="0"/>
              <a:t>De behandeling</a:t>
            </a:r>
            <a:endParaRPr lang="nl-NL"/>
          </a:p>
        </p:txBody>
      </p:sp>
      <p:cxnSp>
        <p:nvCxnSpPr>
          <p:cNvPr id="73" name="Straight Connector 72">
            <a:extLst>
              <a:ext uri="{FF2B5EF4-FFF2-40B4-BE49-F238E27FC236}">
                <a16:creationId xmlns:a16="http://schemas.microsoft.com/office/drawing/2014/main" id="{FBB7ADC3-53A0-44F2-914A-78CADAF334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49645" y="1828800"/>
            <a:ext cx="0" cy="3200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p:cNvSpPr>
            <a:spLocks noGrp="1"/>
          </p:cNvSpPr>
          <p:nvPr>
            <p:ph idx="1"/>
          </p:nvPr>
        </p:nvSpPr>
        <p:spPr>
          <a:xfrm>
            <a:off x="4971371" y="643467"/>
            <a:ext cx="6441266" cy="5571066"/>
          </a:xfrm>
        </p:spPr>
        <p:txBody>
          <a:bodyPr anchor="ctr">
            <a:normAutofit/>
          </a:bodyPr>
          <a:lstStyle/>
          <a:p>
            <a:pPr marL="0" indent="0">
              <a:buNone/>
            </a:pPr>
            <a:r>
              <a:rPr lang="nl-NL" dirty="0">
                <a:latin typeface="Tw Cen MT (Hoofdtekst)"/>
                <a:ea typeface="Verdana" panose="020B0604030504040204" pitchFamily="34" charset="0"/>
                <a:cs typeface="Verdana" panose="020B0604030504040204" pitchFamily="34" charset="0"/>
              </a:rPr>
              <a:t>Als de symptomen duidelijk zijn en onderzoek heeft plaatsgevonden kan een </a:t>
            </a:r>
            <a:r>
              <a:rPr lang="nl-NL" b="1" dirty="0">
                <a:solidFill>
                  <a:schemeClr val="accent3"/>
                </a:solidFill>
                <a:latin typeface="Tw Cen MT (Hoofdtekst)"/>
                <a:ea typeface="Verdana" panose="020B0604030504040204" pitchFamily="34" charset="0"/>
                <a:cs typeface="Verdana" panose="020B0604030504040204" pitchFamily="34" charset="0"/>
              </a:rPr>
              <a:t>arts</a:t>
            </a:r>
            <a:r>
              <a:rPr lang="nl-NL" dirty="0">
                <a:latin typeface="Tw Cen MT (Hoofdtekst)"/>
                <a:ea typeface="Verdana" panose="020B0604030504040204" pitchFamily="34" charset="0"/>
                <a:cs typeface="Verdana" panose="020B0604030504040204" pitchFamily="34" charset="0"/>
              </a:rPr>
              <a:t> de </a:t>
            </a:r>
            <a:r>
              <a:rPr lang="nl-NL" b="1" dirty="0">
                <a:solidFill>
                  <a:schemeClr val="accent3"/>
                </a:solidFill>
                <a:latin typeface="Tw Cen MT (Hoofdtekst)"/>
                <a:ea typeface="Verdana" panose="020B0604030504040204" pitchFamily="34" charset="0"/>
                <a:cs typeface="Verdana" panose="020B0604030504040204" pitchFamily="34" charset="0"/>
              </a:rPr>
              <a:t>diagnose</a:t>
            </a:r>
            <a:r>
              <a:rPr lang="nl-NL" dirty="0">
                <a:latin typeface="Tw Cen MT (Hoofdtekst)"/>
                <a:ea typeface="Verdana" panose="020B0604030504040204" pitchFamily="34" charset="0"/>
                <a:cs typeface="Verdana" panose="020B0604030504040204" pitchFamily="34" charset="0"/>
              </a:rPr>
              <a:t> stellen.</a:t>
            </a:r>
          </a:p>
          <a:p>
            <a:pPr marL="0" indent="0">
              <a:buNone/>
            </a:pPr>
            <a:endParaRPr lang="nl-NL" dirty="0">
              <a:latin typeface="Tw Cen MT (Hoofdtekst)"/>
              <a:ea typeface="Verdana" panose="020B0604030504040204" pitchFamily="34" charset="0"/>
              <a:cs typeface="Verdana" panose="020B0604030504040204" pitchFamily="34" charset="0"/>
            </a:endParaRPr>
          </a:p>
          <a:p>
            <a:pPr marL="0" indent="0">
              <a:buNone/>
            </a:pPr>
            <a:r>
              <a:rPr lang="nl-NL" dirty="0">
                <a:latin typeface="Tw Cen MT (Hoofdtekst)"/>
                <a:ea typeface="Verdana" panose="020B0604030504040204" pitchFamily="34" charset="0"/>
                <a:cs typeface="Verdana" panose="020B0604030504040204" pitchFamily="34" charset="0"/>
              </a:rPr>
              <a:t>Als duidelijk is om welke ziekte het gaat kan de arts een </a:t>
            </a:r>
            <a:r>
              <a:rPr lang="nl-NL" b="1" dirty="0">
                <a:solidFill>
                  <a:schemeClr val="accent3"/>
                </a:solidFill>
                <a:latin typeface="Tw Cen MT (Hoofdtekst)"/>
                <a:ea typeface="Verdana" panose="020B0604030504040204" pitchFamily="34" charset="0"/>
                <a:cs typeface="Verdana" panose="020B0604030504040204" pitchFamily="34" charset="0"/>
              </a:rPr>
              <a:t>prognose</a:t>
            </a:r>
            <a:r>
              <a:rPr lang="nl-NL" dirty="0">
                <a:latin typeface="Tw Cen MT (Hoofdtekst)"/>
                <a:ea typeface="Verdana" panose="020B0604030504040204" pitchFamily="34" charset="0"/>
                <a:cs typeface="Verdana" panose="020B0604030504040204" pitchFamily="34" charset="0"/>
              </a:rPr>
              <a:t> geven. Dit is slechts een indicatie. Sommige zijn met zekerheid te voorspellen.</a:t>
            </a:r>
          </a:p>
        </p:txBody>
      </p:sp>
    </p:spTree>
    <p:extLst>
      <p:ext uri="{BB962C8B-B14F-4D97-AF65-F5344CB8AC3E}">
        <p14:creationId xmlns:p14="http://schemas.microsoft.com/office/powerpoint/2010/main" val="148882798"/>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B32DC26D-8B9B-4CC1-B3CC-D3EA0FB16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Afbeeldingsresultaat voor behandeling">
            <a:extLst>
              <a:ext uri="{FF2B5EF4-FFF2-40B4-BE49-F238E27FC236}">
                <a16:creationId xmlns:a16="http://schemas.microsoft.com/office/drawing/2014/main" id="{AD687B15-AC1C-47A0-8E43-F914C28D3826}"/>
              </a:ext>
            </a:extLst>
          </p:cNvPr>
          <p:cNvPicPr>
            <a:picLocks noChangeAspect="1" noChangeArrowheads="1"/>
          </p:cNvPicPr>
          <p:nvPr/>
        </p:nvPicPr>
        <p:blipFill rotWithShape="1">
          <a:blip r:embed="rId3">
            <a:alphaModFix amt="35000"/>
            <a:extLst>
              <a:ext uri="{28A0092B-C50C-407E-A947-70E740481C1C}">
                <a14:useLocalDpi xmlns:a14="http://schemas.microsoft.com/office/drawing/2010/main" val="0"/>
              </a:ext>
            </a:extLst>
          </a:blip>
          <a:srcRect l="25"/>
          <a:stretch/>
        </p:blipFill>
        <p:spPr bwMode="auto">
          <a:xfrm>
            <a:off x="20" y="-1"/>
            <a:ext cx="12188932"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p:cNvSpPr>
            <a:spLocks noGrp="1"/>
          </p:cNvSpPr>
          <p:nvPr>
            <p:ph type="title"/>
          </p:nvPr>
        </p:nvSpPr>
        <p:spPr>
          <a:xfrm>
            <a:off x="643467" y="643467"/>
            <a:ext cx="3684437" cy="5571066"/>
          </a:xfrm>
        </p:spPr>
        <p:txBody>
          <a:bodyPr>
            <a:normAutofit/>
          </a:bodyPr>
          <a:lstStyle/>
          <a:p>
            <a:pPr algn="r"/>
            <a:r>
              <a:rPr lang="nl-NL" dirty="0"/>
              <a:t>Het eind </a:t>
            </a:r>
            <a:br>
              <a:rPr lang="nl-NL" dirty="0"/>
            </a:br>
            <a:r>
              <a:rPr lang="nl-NL" dirty="0"/>
              <a:t>(de afloop)</a:t>
            </a:r>
          </a:p>
        </p:txBody>
      </p:sp>
      <p:cxnSp>
        <p:nvCxnSpPr>
          <p:cNvPr id="73" name="Straight Connector 72">
            <a:extLst>
              <a:ext uri="{FF2B5EF4-FFF2-40B4-BE49-F238E27FC236}">
                <a16:creationId xmlns:a16="http://schemas.microsoft.com/office/drawing/2014/main" id="{FBB7ADC3-53A0-44F2-914A-78CADAF334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49645" y="1828800"/>
            <a:ext cx="0" cy="3200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p:cNvSpPr>
            <a:spLocks noGrp="1"/>
          </p:cNvSpPr>
          <p:nvPr>
            <p:ph idx="1"/>
          </p:nvPr>
        </p:nvSpPr>
        <p:spPr>
          <a:xfrm>
            <a:off x="4884520" y="643467"/>
            <a:ext cx="7060538" cy="5571066"/>
          </a:xfrm>
        </p:spPr>
        <p:txBody>
          <a:bodyPr anchor="ctr">
            <a:normAutofit/>
          </a:bodyPr>
          <a:lstStyle/>
          <a:p>
            <a:pPr>
              <a:buFont typeface="Arial" panose="020B0604020202020204" pitchFamily="34" charset="0"/>
              <a:buChar char="•"/>
            </a:pPr>
            <a:r>
              <a:rPr lang="nl-NL" dirty="0">
                <a:latin typeface="Tw Cen MT (Hoofdtekst)"/>
                <a:ea typeface="Verdana" panose="020B0604030504040204" pitchFamily="34" charset="0"/>
                <a:cs typeface="Verdana" panose="020B0604030504040204" pitchFamily="34" charset="0"/>
              </a:rPr>
              <a:t> De ziekte verdwijnt volledig</a:t>
            </a:r>
          </a:p>
          <a:p>
            <a:pPr>
              <a:buFont typeface="Arial" panose="020B0604020202020204" pitchFamily="34" charset="0"/>
              <a:buChar char="•"/>
            </a:pPr>
            <a:r>
              <a:rPr lang="nl-NL" dirty="0">
                <a:latin typeface="Tw Cen MT (Hoofdtekst)"/>
                <a:ea typeface="Verdana" panose="020B0604030504040204" pitchFamily="34" charset="0"/>
                <a:cs typeface="Verdana" panose="020B0604030504040204" pitchFamily="34" charset="0"/>
              </a:rPr>
              <a:t> De ziekte verdwijnt, maar er zijn restverschijnselen</a:t>
            </a:r>
          </a:p>
          <a:p>
            <a:pPr>
              <a:buFont typeface="Arial" panose="020B0604020202020204" pitchFamily="34" charset="0"/>
              <a:buChar char="•"/>
            </a:pPr>
            <a:r>
              <a:rPr lang="nl-NL" dirty="0">
                <a:latin typeface="Tw Cen MT (Hoofdtekst)"/>
                <a:ea typeface="Verdana" panose="020B0604030504040204" pitchFamily="34" charset="0"/>
                <a:cs typeface="Verdana" panose="020B0604030504040204" pitchFamily="34" charset="0"/>
              </a:rPr>
              <a:t> De ziekte verdwijnt niet en is blijvend (chronisch)</a:t>
            </a:r>
          </a:p>
          <a:p>
            <a:pPr>
              <a:buFont typeface="Arial" panose="020B0604020202020204" pitchFamily="34" charset="0"/>
              <a:buChar char="•"/>
            </a:pPr>
            <a:r>
              <a:rPr lang="nl-NL" dirty="0">
                <a:latin typeface="Tw Cen MT (Hoofdtekst)"/>
                <a:ea typeface="Verdana" panose="020B0604030504040204" pitchFamily="34" charset="0"/>
                <a:cs typeface="Verdana" panose="020B0604030504040204" pitchFamily="34" charset="0"/>
              </a:rPr>
              <a:t> De ziekte verdwijnt niet en wordt erger (progressief)</a:t>
            </a:r>
          </a:p>
          <a:p>
            <a:pPr>
              <a:buFont typeface="Arial" panose="020B0604020202020204" pitchFamily="34" charset="0"/>
              <a:buChar char="•"/>
            </a:pPr>
            <a:r>
              <a:rPr lang="nl-NL" dirty="0">
                <a:latin typeface="Tw Cen MT (Hoofdtekst)"/>
                <a:ea typeface="Verdana" panose="020B0604030504040204" pitchFamily="34" charset="0"/>
                <a:cs typeface="Verdana" panose="020B0604030504040204" pitchFamily="34" charset="0"/>
              </a:rPr>
              <a:t> De ziekte is niet te genezen en eindigt in overlijden</a:t>
            </a:r>
          </a:p>
          <a:p>
            <a:pPr>
              <a:buFont typeface="Wingdings" panose="05000000000000000000" pitchFamily="2" charset="2"/>
              <a:buChar char="§"/>
            </a:pPr>
            <a:endParaRPr lang="nl-NL" dirty="0">
              <a:latin typeface="Tw Cen MT (Hoofdtekst)"/>
              <a:ea typeface="Verdana" panose="020B0604030504040204" pitchFamily="34" charset="0"/>
              <a:cs typeface="Verdana" panose="020B0604030504040204" pitchFamily="34" charset="0"/>
            </a:endParaRPr>
          </a:p>
          <a:p>
            <a:pPr marL="0" indent="0">
              <a:buNone/>
            </a:pPr>
            <a:r>
              <a:rPr lang="nl-NL" b="1" dirty="0">
                <a:solidFill>
                  <a:schemeClr val="accent3"/>
                </a:solidFill>
                <a:latin typeface="Tw Cen MT (Hoofdtekst)"/>
                <a:ea typeface="Verdana" panose="020B0604030504040204" pitchFamily="34" charset="0"/>
                <a:cs typeface="Verdana" panose="020B0604030504040204" pitchFamily="34" charset="0"/>
              </a:rPr>
              <a:t>Recidieven</a:t>
            </a:r>
            <a:r>
              <a:rPr lang="nl-NL" dirty="0">
                <a:latin typeface="Tw Cen MT (Hoofdtekst)"/>
                <a:ea typeface="Verdana" panose="020B0604030504040204" pitchFamily="34" charset="0"/>
                <a:cs typeface="Verdana" panose="020B0604030504040204" pitchFamily="34" charset="0"/>
              </a:rPr>
              <a:t> = steeds terugkerende ziekte </a:t>
            </a:r>
          </a:p>
        </p:txBody>
      </p:sp>
    </p:spTree>
    <p:extLst>
      <p:ext uri="{BB962C8B-B14F-4D97-AF65-F5344CB8AC3E}">
        <p14:creationId xmlns:p14="http://schemas.microsoft.com/office/powerpoint/2010/main" val="2800666964"/>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Freeform 16">
            <a:extLst>
              <a:ext uri="{FF2B5EF4-FFF2-40B4-BE49-F238E27FC236}">
                <a16:creationId xmlns:a16="http://schemas.microsoft.com/office/drawing/2014/main" id="{FBA6828D-410E-4E1B-8CAD-4972FBB3B9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2" name="Titel 1"/>
          <p:cNvSpPr>
            <a:spLocks noGrp="1"/>
          </p:cNvSpPr>
          <p:nvPr>
            <p:ph type="title"/>
          </p:nvPr>
        </p:nvSpPr>
        <p:spPr>
          <a:xfrm>
            <a:off x="643467" y="804333"/>
            <a:ext cx="4958290" cy="5249334"/>
          </a:xfrm>
        </p:spPr>
        <p:txBody>
          <a:bodyPr>
            <a:normAutofit/>
          </a:bodyPr>
          <a:lstStyle/>
          <a:p>
            <a:pPr algn="r"/>
            <a:r>
              <a:rPr lang="nl-NL" dirty="0">
                <a:solidFill>
                  <a:srgbClr val="000000"/>
                </a:solidFill>
              </a:rPr>
              <a:t>Oorzaken van ziekten </a:t>
            </a:r>
            <a:r>
              <a:rPr lang="nl-NL" sz="2800" dirty="0">
                <a:solidFill>
                  <a:srgbClr val="000000"/>
                </a:solidFill>
              </a:rPr>
              <a:t>(1/2)</a:t>
            </a:r>
            <a:endParaRPr lang="nl-NL" dirty="0">
              <a:solidFill>
                <a:srgbClr val="000000"/>
              </a:solidFill>
            </a:endParaRPr>
          </a:p>
        </p:txBody>
      </p:sp>
      <p:sp>
        <p:nvSpPr>
          <p:cNvPr id="10" name="Rectangle 9">
            <a:extLst>
              <a:ext uri="{FF2B5EF4-FFF2-40B4-BE49-F238E27FC236}">
                <a16:creationId xmlns:a16="http://schemas.microsoft.com/office/drawing/2014/main" id="{6D428773-F789-43B7-B5FD-AE49E5BD2E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2952" y="0"/>
            <a:ext cx="6096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p:cNvSpPr>
            <a:spLocks noGrp="1"/>
          </p:cNvSpPr>
          <p:nvPr>
            <p:ph idx="1"/>
          </p:nvPr>
        </p:nvSpPr>
        <p:spPr>
          <a:xfrm>
            <a:off x="6493397" y="804333"/>
            <a:ext cx="5216003" cy="5249334"/>
          </a:xfrm>
        </p:spPr>
        <p:txBody>
          <a:bodyPr vert="horz" lIns="45720" tIns="45720" rIns="45720" bIns="45720" rtlCol="0" anchor="ctr">
            <a:normAutofit/>
          </a:bodyPr>
          <a:lstStyle/>
          <a:p>
            <a:pPr marL="0" indent="0">
              <a:buNone/>
            </a:pPr>
            <a:r>
              <a:rPr lang="NL-NL" dirty="0">
                <a:solidFill>
                  <a:srgbClr val="FFFFFF"/>
                </a:solidFill>
                <a:latin typeface="Tw Cen MT (Hoofdtekst)"/>
                <a:ea typeface="Verdana" panose="020B0604030504040204" pitchFamily="34" charset="0"/>
                <a:cs typeface="Verdana" panose="020B0604030504040204" pitchFamily="34" charset="0"/>
              </a:rPr>
              <a:t>Endogene factoren</a:t>
            </a:r>
            <a:r>
              <a:rPr lang="nl-NL" dirty="0">
                <a:solidFill>
                  <a:srgbClr val="FFFFFF"/>
                </a:solidFill>
                <a:latin typeface="Tw Cen MT (Hoofdtekst)"/>
                <a:ea typeface="Verdana" panose="020B0604030504040204" pitchFamily="34" charset="0"/>
                <a:cs typeface="Verdana" panose="020B0604030504040204" pitchFamily="34" charset="0"/>
              </a:rPr>
              <a:t> (vanuit het lichaam)</a:t>
            </a:r>
          </a:p>
          <a:p>
            <a:pPr marL="0" indent="0">
              <a:buNone/>
            </a:pPr>
            <a:endParaRPr lang="NL-NL" dirty="0">
              <a:solidFill>
                <a:srgbClr val="FFFFFF"/>
              </a:solidFill>
              <a:latin typeface="Tw Cen MT (Hoofdtekst)"/>
              <a:ea typeface="Verdana" panose="020B0604030504040204" pitchFamily="34" charset="0"/>
              <a:cs typeface="Verdana" panose="020B0604030504040204" pitchFamily="34" charset="0"/>
            </a:endParaRPr>
          </a:p>
          <a:p>
            <a:r>
              <a:rPr lang="NL-NL" dirty="0">
                <a:solidFill>
                  <a:srgbClr val="FFFFFF"/>
                </a:solidFill>
                <a:latin typeface="Tw Cen MT (Hoofdtekst)"/>
                <a:ea typeface="Verdana" panose="020B0604030504040204" pitchFamily="34" charset="0"/>
                <a:cs typeface="Verdana" panose="020B0604030504040204" pitchFamily="34" charset="0"/>
              </a:rPr>
              <a:t>- Aangeboren oorzaken</a:t>
            </a:r>
          </a:p>
          <a:p>
            <a:r>
              <a:rPr lang="NL-NL" dirty="0">
                <a:solidFill>
                  <a:srgbClr val="FFFFFF"/>
                </a:solidFill>
                <a:latin typeface="Tw Cen MT (Hoofdtekst)"/>
                <a:ea typeface="Verdana" panose="020B0604030504040204" pitchFamily="34" charset="0"/>
                <a:cs typeface="Verdana" panose="020B0604030504040204" pitchFamily="34" charset="0"/>
              </a:rPr>
              <a:t>- </a:t>
            </a:r>
            <a:r>
              <a:rPr lang="nl-NL" dirty="0">
                <a:solidFill>
                  <a:srgbClr val="FFFFFF"/>
                </a:solidFill>
                <a:latin typeface="Tw Cen MT (Hoofdtekst)"/>
                <a:ea typeface="Verdana" panose="020B0604030504040204" pitchFamily="34" charset="0"/>
                <a:cs typeface="Verdana" panose="020B0604030504040204" pitchFamily="34" charset="0"/>
              </a:rPr>
              <a:t>E</a:t>
            </a:r>
            <a:r>
              <a:rPr lang="NL-NL" dirty="0">
                <a:solidFill>
                  <a:srgbClr val="FFFFFF"/>
                </a:solidFill>
                <a:latin typeface="Tw Cen MT (Hoofdtekst)"/>
                <a:ea typeface="Verdana" panose="020B0604030504040204" pitchFamily="34" charset="0"/>
                <a:cs typeface="Verdana" panose="020B0604030504040204" pitchFamily="34" charset="0"/>
              </a:rPr>
              <a:t>rfelijkheid</a:t>
            </a:r>
          </a:p>
          <a:p>
            <a:r>
              <a:rPr lang="NL-NL" dirty="0">
                <a:solidFill>
                  <a:srgbClr val="FFFFFF"/>
                </a:solidFill>
                <a:latin typeface="Tw Cen MT (Hoofdtekst)"/>
                <a:ea typeface="Verdana" panose="020B0604030504040204" pitchFamily="34" charset="0"/>
                <a:cs typeface="Verdana" panose="020B0604030504040204" pitchFamily="34" charset="0"/>
              </a:rPr>
              <a:t>- </a:t>
            </a:r>
            <a:r>
              <a:rPr lang="nl-NL" dirty="0">
                <a:solidFill>
                  <a:srgbClr val="FFFFFF"/>
                </a:solidFill>
                <a:latin typeface="Tw Cen MT (Hoofdtekst)"/>
                <a:ea typeface="Verdana" panose="020B0604030504040204" pitchFamily="34" charset="0"/>
                <a:cs typeface="Verdana" panose="020B0604030504040204" pitchFamily="34" charset="0"/>
              </a:rPr>
              <a:t>S</a:t>
            </a:r>
            <a:r>
              <a:rPr lang="NL-NL" dirty="0">
                <a:solidFill>
                  <a:srgbClr val="FFFFFF"/>
                </a:solidFill>
                <a:latin typeface="Tw Cen MT (Hoofdtekst)"/>
                <a:ea typeface="Verdana" panose="020B0604030504040204" pitchFamily="34" charset="0"/>
                <a:cs typeface="Verdana" panose="020B0604030504040204" pitchFamily="34" charset="0"/>
              </a:rPr>
              <a:t>teriele ontsteking</a:t>
            </a:r>
          </a:p>
          <a:p>
            <a:r>
              <a:rPr lang="NL-NL" dirty="0">
                <a:solidFill>
                  <a:srgbClr val="FFFFFF"/>
                </a:solidFill>
                <a:latin typeface="Tw Cen MT (Hoofdtekst)"/>
                <a:ea typeface="Verdana" panose="020B0604030504040204" pitchFamily="34" charset="0"/>
                <a:cs typeface="Verdana" panose="020B0604030504040204" pitchFamily="34" charset="0"/>
              </a:rPr>
              <a:t>- </a:t>
            </a:r>
            <a:r>
              <a:rPr lang="nl-NL" dirty="0">
                <a:solidFill>
                  <a:srgbClr val="FFFFFF"/>
                </a:solidFill>
                <a:latin typeface="Tw Cen MT (Hoofdtekst)"/>
                <a:ea typeface="Verdana" panose="020B0604030504040204" pitchFamily="34" charset="0"/>
                <a:cs typeface="Verdana" panose="020B0604030504040204" pitchFamily="34" charset="0"/>
              </a:rPr>
              <a:t>Z</a:t>
            </a:r>
            <a:r>
              <a:rPr lang="NL-NL" dirty="0">
                <a:solidFill>
                  <a:srgbClr val="FFFFFF"/>
                </a:solidFill>
                <a:latin typeface="Tw Cen MT (Hoofdtekst)"/>
                <a:ea typeface="Verdana" panose="020B0604030504040204" pitchFamily="34" charset="0"/>
                <a:cs typeface="Verdana" panose="020B0604030504040204" pitchFamily="34" charset="0"/>
              </a:rPr>
              <a:t>iekte van het auto-immuunsysteem</a:t>
            </a:r>
          </a:p>
          <a:p>
            <a:r>
              <a:rPr lang="NL-NL" dirty="0">
                <a:solidFill>
                  <a:srgbClr val="FFFFFF"/>
                </a:solidFill>
                <a:latin typeface="Tw Cen MT (Hoofdtekst)"/>
                <a:ea typeface="Verdana" panose="020B0604030504040204" pitchFamily="34" charset="0"/>
                <a:cs typeface="Verdana" panose="020B0604030504040204" pitchFamily="34" charset="0"/>
              </a:rPr>
              <a:t>- </a:t>
            </a:r>
            <a:r>
              <a:rPr lang="nl-NL" dirty="0">
                <a:solidFill>
                  <a:srgbClr val="FFFFFF"/>
                </a:solidFill>
                <a:latin typeface="Tw Cen MT (Hoofdtekst)"/>
                <a:ea typeface="Verdana" panose="020B0604030504040204" pitchFamily="34" charset="0"/>
                <a:cs typeface="Verdana" panose="020B0604030504040204" pitchFamily="34" charset="0"/>
              </a:rPr>
              <a:t>O</a:t>
            </a:r>
            <a:r>
              <a:rPr lang="NL-NL" dirty="0">
                <a:solidFill>
                  <a:srgbClr val="FFFFFF"/>
                </a:solidFill>
                <a:latin typeface="Tw Cen MT (Hoofdtekst)"/>
                <a:ea typeface="Verdana" panose="020B0604030504040204" pitchFamily="34" charset="0"/>
                <a:cs typeface="Verdana" panose="020B0604030504040204" pitchFamily="34" charset="0"/>
              </a:rPr>
              <a:t>ngezond leven</a:t>
            </a:r>
            <a:endParaRPr lang="nl-NL" dirty="0">
              <a:solidFill>
                <a:srgbClr val="FFFFFF"/>
              </a:solidFill>
              <a:latin typeface="Tw Cen MT (Hoofdtekst)"/>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857244020"/>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6">
            <a:extLst>
              <a:ext uri="{FF2B5EF4-FFF2-40B4-BE49-F238E27FC236}">
                <a16:creationId xmlns:a16="http://schemas.microsoft.com/office/drawing/2014/main" id="{E5B3935F-AC8A-4AE4-9527-D439FA6B0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643468" y="643467"/>
            <a:ext cx="3415612" cy="5571066"/>
          </a:xfrm>
        </p:spPr>
        <p:txBody>
          <a:bodyPr>
            <a:normAutofit/>
          </a:bodyPr>
          <a:lstStyle/>
          <a:p>
            <a:r>
              <a:rPr lang="nl-NL" dirty="0">
                <a:solidFill>
                  <a:srgbClr val="FFFFFF"/>
                </a:solidFill>
              </a:rPr>
              <a:t>Oorzaken van ziekten </a:t>
            </a:r>
            <a:r>
              <a:rPr lang="nl-NL" sz="2800" dirty="0">
                <a:solidFill>
                  <a:srgbClr val="FFFFFF"/>
                </a:solidFill>
              </a:rPr>
              <a:t>(2/2)</a:t>
            </a:r>
            <a:br>
              <a:rPr lang="nl-NL" sz="2800" dirty="0">
                <a:solidFill>
                  <a:srgbClr val="FFFFFF"/>
                </a:solidFill>
              </a:rPr>
            </a:br>
            <a:br>
              <a:rPr lang="nl-NL" dirty="0">
                <a:solidFill>
                  <a:srgbClr val="FFFFFF"/>
                </a:solidFill>
              </a:rPr>
            </a:br>
            <a:r>
              <a:rPr lang="nl-NL" sz="2000" cap="none" dirty="0">
                <a:solidFill>
                  <a:srgbClr val="FFFFFF"/>
                </a:solidFill>
                <a:latin typeface="Verdana" panose="020B0604030504040204" pitchFamily="34" charset="0"/>
                <a:ea typeface="Verdana" panose="020B0604030504040204" pitchFamily="34" charset="0"/>
                <a:cs typeface="Verdana" panose="020B0604030504040204" pitchFamily="34" charset="0"/>
              </a:rPr>
              <a:t>Exogene factoren </a:t>
            </a:r>
            <a:br>
              <a:rPr lang="nl-NL" sz="2000" cap="none" dirty="0">
                <a:solidFill>
                  <a:srgbClr val="FFFFFF"/>
                </a:solidFill>
                <a:latin typeface="Verdana" panose="020B0604030504040204" pitchFamily="34" charset="0"/>
                <a:ea typeface="Verdana" panose="020B0604030504040204" pitchFamily="34" charset="0"/>
                <a:cs typeface="Verdana" panose="020B0604030504040204" pitchFamily="34" charset="0"/>
              </a:rPr>
            </a:br>
            <a:r>
              <a:rPr lang="nl-NL" sz="2000" cap="none" dirty="0">
                <a:solidFill>
                  <a:srgbClr val="FFFFFF"/>
                </a:solidFill>
                <a:latin typeface="Verdana" panose="020B0604030504040204" pitchFamily="34" charset="0"/>
                <a:ea typeface="Verdana" panose="020B0604030504040204" pitchFamily="34" charset="0"/>
                <a:cs typeface="Verdana" panose="020B0604030504040204" pitchFamily="34" charset="0"/>
              </a:rPr>
              <a:t>(van buitenaf)</a:t>
            </a:r>
            <a:endParaRPr lang="nl-NL" cap="none" dirty="0">
              <a:solidFill>
                <a:srgbClr val="FFFFFF"/>
              </a:solidFill>
            </a:endParaRPr>
          </a:p>
        </p:txBody>
      </p:sp>
      <p:graphicFrame>
        <p:nvGraphicFramePr>
          <p:cNvPr id="14" name="Tijdelijke aanduiding voor inhoud 2">
            <a:extLst>
              <a:ext uri="{FF2B5EF4-FFF2-40B4-BE49-F238E27FC236}">
                <a16:creationId xmlns:a16="http://schemas.microsoft.com/office/drawing/2014/main" id="{2591DEC8-0BD6-43DA-B1B8-6A2FE158257E}"/>
              </a:ext>
            </a:extLst>
          </p:cNvPr>
          <p:cNvGraphicFramePr>
            <a:graphicFrameLocks noGrp="1"/>
          </p:cNvGraphicFramePr>
          <p:nvPr>
            <p:ph idx="1"/>
            <p:extLst>
              <p:ext uri="{D42A27DB-BD31-4B8C-83A1-F6EECF244321}">
                <p14:modId xmlns:p14="http://schemas.microsoft.com/office/powerpoint/2010/main" val="2741087237"/>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2161748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1_Integraal">
  <a:themeElements>
    <a:clrScheme name="Groengeel">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Integra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B4028482-F53A-4442-AB14-9B7A43F44F96}"/>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8FD4E5AFB0AD442843DE7B63A72A339" ma:contentTypeVersion="7" ma:contentTypeDescription="Een nieuw document maken." ma:contentTypeScope="" ma:versionID="beb140b8fb3b6082d355c053e36f6905">
  <xsd:schema xmlns:xsd="http://www.w3.org/2001/XMLSchema" xmlns:xs="http://www.w3.org/2001/XMLSchema" xmlns:p="http://schemas.microsoft.com/office/2006/metadata/properties" xmlns:ns3="507af903-65b2-4745-ba0b-8f5ed2839a78" xmlns:ns4="676ac126-91a4-489e-b65a-6c64be080df8" targetNamespace="http://schemas.microsoft.com/office/2006/metadata/properties" ma:root="true" ma:fieldsID="54bb46add1de90ff19a2d127035946c9" ns3:_="" ns4:_="">
    <xsd:import namespace="507af903-65b2-4745-ba0b-8f5ed2839a78"/>
    <xsd:import namespace="676ac126-91a4-489e-b65a-6c64be080df8"/>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7af903-65b2-4745-ba0b-8f5ed2839a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76ac126-91a4-489e-b65a-6c64be080df8"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SharingHintHash" ma:index="12"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2DBE738-4522-4D27-9B54-06C5D644DD0D}">
  <ds:schemaRefs>
    <ds:schemaRef ds:uri="507af903-65b2-4745-ba0b-8f5ed2839a78"/>
    <ds:schemaRef ds:uri="http://schemas.microsoft.com/office/2006/documentManagement/types"/>
    <ds:schemaRef ds:uri="http://www.w3.org/XML/1998/namespace"/>
    <ds:schemaRef ds:uri="http://schemas.microsoft.com/office/2006/metadata/properties"/>
    <ds:schemaRef ds:uri="http://purl.org/dc/terms/"/>
    <ds:schemaRef ds:uri="http://schemas.microsoft.com/office/infopath/2007/PartnerControls"/>
    <ds:schemaRef ds:uri="http://purl.org/dc/elements/1.1/"/>
    <ds:schemaRef ds:uri="http://schemas.openxmlformats.org/package/2006/metadata/core-properties"/>
    <ds:schemaRef ds:uri="676ac126-91a4-489e-b65a-6c64be080df8"/>
    <ds:schemaRef ds:uri="http://purl.org/dc/dcmitype/"/>
  </ds:schemaRefs>
</ds:datastoreItem>
</file>

<file path=customXml/itemProps2.xml><?xml version="1.0" encoding="utf-8"?>
<ds:datastoreItem xmlns:ds="http://schemas.openxmlformats.org/officeDocument/2006/customXml" ds:itemID="{4E9D0324-3501-4ACC-886F-F1E2BD9590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7af903-65b2-4745-ba0b-8f5ed2839a78"/>
    <ds:schemaRef ds:uri="676ac126-91a4-489e-b65a-6c64be080d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FABB0FE-5C3E-4C49-941C-8461C68E071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TotalTime>
  <Words>808</Words>
  <Application>Microsoft Office PowerPoint</Application>
  <PresentationFormat>Breedbeeld</PresentationFormat>
  <Paragraphs>95</Paragraphs>
  <Slides>10</Slides>
  <Notes>8</Notes>
  <HiddenSlides>0</HiddenSlides>
  <MMClips>0</MMClips>
  <ScaleCrop>false</ScaleCrop>
  <HeadingPairs>
    <vt:vector size="6" baseType="variant">
      <vt:variant>
        <vt:lpstr>Gebruikte lettertypen</vt:lpstr>
      </vt:variant>
      <vt:variant>
        <vt:i4>9</vt:i4>
      </vt:variant>
      <vt:variant>
        <vt:lpstr>Thema</vt:lpstr>
      </vt:variant>
      <vt:variant>
        <vt:i4>1</vt:i4>
      </vt:variant>
      <vt:variant>
        <vt:lpstr>Diatitels</vt:lpstr>
      </vt:variant>
      <vt:variant>
        <vt:i4>10</vt:i4>
      </vt:variant>
    </vt:vector>
  </HeadingPairs>
  <TitlesOfParts>
    <vt:vector size="20" baseType="lpstr">
      <vt:lpstr>Arial</vt:lpstr>
      <vt:lpstr>Calibri</vt:lpstr>
      <vt:lpstr>Courier New</vt:lpstr>
      <vt:lpstr>Tw Cen MT</vt:lpstr>
      <vt:lpstr>Tw Cen MT (Hoofdtekst)</vt:lpstr>
      <vt:lpstr>Tw Cen MT Condensed</vt:lpstr>
      <vt:lpstr>Verdana</vt:lpstr>
      <vt:lpstr>Wingdings</vt:lpstr>
      <vt:lpstr>Wingdings 3</vt:lpstr>
      <vt:lpstr>1_Integraal</vt:lpstr>
      <vt:lpstr>Pathologie / ziektebeelden </vt:lpstr>
      <vt:lpstr>Terugblik op de vorige les</vt:lpstr>
      <vt:lpstr>Vandaag</vt:lpstr>
      <vt:lpstr>Ziekteverloop</vt:lpstr>
      <vt:lpstr>Het begin</vt:lpstr>
      <vt:lpstr>De behandeling</vt:lpstr>
      <vt:lpstr>Het eind  (de afloop)</vt:lpstr>
      <vt:lpstr>Oorzaken van ziekten (1/2)</vt:lpstr>
      <vt:lpstr>Oorzaken van ziekten (2/2)  Exogene factoren  (van buitenaf)</vt:lpstr>
      <vt:lpstr>Opdracht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Pathologie / ziektebeelden</dc:title>
  <dc:creator>Yvonne van der Meulen</dc:creator>
  <cp:lastModifiedBy>Yvonne van der Meulen</cp:lastModifiedBy>
  <cp:revision>1</cp:revision>
  <dcterms:created xsi:type="dcterms:W3CDTF">2020-03-16T11:09:51Z</dcterms:created>
  <dcterms:modified xsi:type="dcterms:W3CDTF">2020-03-17T14:04:06Z</dcterms:modified>
</cp:coreProperties>
</file>